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82" r:id="rId3"/>
    <p:sldId id="283" r:id="rId4"/>
    <p:sldId id="258" r:id="rId5"/>
    <p:sldId id="257" r:id="rId6"/>
    <p:sldId id="279" r:id="rId7"/>
    <p:sldId id="383" r:id="rId8"/>
    <p:sldId id="384" r:id="rId9"/>
    <p:sldId id="275" r:id="rId10"/>
    <p:sldId id="280" r:id="rId11"/>
    <p:sldId id="385" r:id="rId12"/>
    <p:sldId id="461" r:id="rId13"/>
    <p:sldId id="396" r:id="rId14"/>
    <p:sldId id="397" r:id="rId15"/>
    <p:sldId id="398" r:id="rId16"/>
    <p:sldId id="399" r:id="rId17"/>
    <p:sldId id="318" r:id="rId18"/>
    <p:sldId id="259" r:id="rId19"/>
    <p:sldId id="278" r:id="rId20"/>
    <p:sldId id="276" r:id="rId21"/>
    <p:sldId id="386" r:id="rId22"/>
    <p:sldId id="387" r:id="rId23"/>
    <p:sldId id="388" r:id="rId24"/>
    <p:sldId id="389" r:id="rId25"/>
    <p:sldId id="390" r:id="rId26"/>
    <p:sldId id="285" r:id="rId27"/>
    <p:sldId id="281" r:id="rId28"/>
    <p:sldId id="305" r:id="rId29"/>
    <p:sldId id="392" r:id="rId30"/>
    <p:sldId id="393" r:id="rId31"/>
    <p:sldId id="286" r:id="rId32"/>
    <p:sldId id="303" r:id="rId33"/>
    <p:sldId id="304" r:id="rId34"/>
    <p:sldId id="287" r:id="rId35"/>
    <p:sldId id="260" r:id="rId36"/>
    <p:sldId id="292" r:id="rId37"/>
    <p:sldId id="294" r:id="rId38"/>
    <p:sldId id="400" r:id="rId39"/>
    <p:sldId id="416" r:id="rId40"/>
    <p:sldId id="306" r:id="rId41"/>
    <p:sldId id="422" r:id="rId42"/>
    <p:sldId id="417" r:id="rId43"/>
    <p:sldId id="418" r:id="rId44"/>
    <p:sldId id="401" r:id="rId45"/>
    <p:sldId id="408" r:id="rId46"/>
    <p:sldId id="409" r:id="rId47"/>
    <p:sldId id="410" r:id="rId48"/>
    <p:sldId id="411" r:id="rId49"/>
    <p:sldId id="412" r:id="rId50"/>
    <p:sldId id="413" r:id="rId51"/>
    <p:sldId id="414" r:id="rId52"/>
    <p:sldId id="415" r:id="rId53"/>
    <p:sldId id="419" r:id="rId54"/>
    <p:sldId id="420" r:id="rId55"/>
    <p:sldId id="421" r:id="rId56"/>
    <p:sldId id="423" r:id="rId57"/>
    <p:sldId id="424" r:id="rId58"/>
    <p:sldId id="425" r:id="rId59"/>
    <p:sldId id="426" r:id="rId60"/>
    <p:sldId id="427" r:id="rId61"/>
    <p:sldId id="449" r:id="rId62"/>
    <p:sldId id="448" r:id="rId63"/>
    <p:sldId id="428" r:id="rId64"/>
    <p:sldId id="402" r:id="rId65"/>
    <p:sldId id="429" r:id="rId66"/>
    <p:sldId id="431" r:id="rId67"/>
    <p:sldId id="430" r:id="rId68"/>
    <p:sldId id="403" r:id="rId69"/>
    <p:sldId id="436" r:id="rId70"/>
    <p:sldId id="432" r:id="rId71"/>
    <p:sldId id="437" r:id="rId72"/>
    <p:sldId id="435" r:id="rId73"/>
    <p:sldId id="442" r:id="rId74"/>
    <p:sldId id="433" r:id="rId75"/>
    <p:sldId id="439" r:id="rId76"/>
    <p:sldId id="443" r:id="rId77"/>
    <p:sldId id="441" r:id="rId78"/>
    <p:sldId id="434" r:id="rId79"/>
    <p:sldId id="438" r:id="rId80"/>
    <p:sldId id="445" r:id="rId81"/>
    <p:sldId id="446" r:id="rId82"/>
    <p:sldId id="465" r:id="rId83"/>
    <p:sldId id="453" r:id="rId84"/>
    <p:sldId id="467" r:id="rId85"/>
    <p:sldId id="468" r:id="rId86"/>
    <p:sldId id="450" r:id="rId87"/>
    <p:sldId id="444" r:id="rId88"/>
    <p:sldId id="299" r:id="rId89"/>
    <p:sldId id="447" r:id="rId90"/>
    <p:sldId id="404" r:id="rId91"/>
    <p:sldId id="440" r:id="rId92"/>
    <p:sldId id="451" r:id="rId93"/>
    <p:sldId id="452" r:id="rId94"/>
    <p:sldId id="456" r:id="rId95"/>
    <p:sldId id="457" r:id="rId96"/>
    <p:sldId id="405" r:id="rId97"/>
    <p:sldId id="455" r:id="rId98"/>
    <p:sldId id="458" r:id="rId99"/>
    <p:sldId id="459" r:id="rId100"/>
    <p:sldId id="462" r:id="rId101"/>
    <p:sldId id="463" r:id="rId102"/>
    <p:sldId id="464" r:id="rId103"/>
    <p:sldId id="466" r:id="rId104"/>
    <p:sldId id="469" r:id="rId105"/>
    <p:sldId id="406" r:id="rId106"/>
    <p:sldId id="454" r:id="rId107"/>
    <p:sldId id="381" r:id="rId108"/>
    <p:sldId id="382" r:id="rId109"/>
    <p:sldId id="407" r:id="rId110"/>
    <p:sldId id="471" r:id="rId111"/>
    <p:sldId id="470" r:id="rId112"/>
    <p:sldId id="472" r:id="rId113"/>
    <p:sldId id="473" r:id="rId114"/>
    <p:sldId id="474" r:id="rId115"/>
    <p:sldId id="475" r:id="rId116"/>
    <p:sldId id="476" r:id="rId1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e 1. Phyton" id="{B3AC8B6B-ACE0-4E11-AC17-89E3945C7E5F}">
          <p14:sldIdLst>
            <p14:sldId id="256"/>
            <p14:sldId id="282"/>
            <p14:sldId id="283"/>
          </p14:sldIdLst>
        </p14:section>
        <p14:section name="Tema 1. Fundamentos de Phyton" id="{3FC22B7E-BEFF-4209-8019-7A640873AC27}">
          <p14:sldIdLst>
            <p14:sldId id="258"/>
            <p14:sldId id="257"/>
            <p14:sldId id="279"/>
            <p14:sldId id="383"/>
            <p14:sldId id="384"/>
            <p14:sldId id="275"/>
            <p14:sldId id="280"/>
            <p14:sldId id="385"/>
            <p14:sldId id="461"/>
            <p14:sldId id="396"/>
            <p14:sldId id="397"/>
            <p14:sldId id="398"/>
            <p14:sldId id="399"/>
            <p14:sldId id="318"/>
          </p14:sldIdLst>
        </p14:section>
        <p14:section name="Tema 2. Preparación del Entorno de Desarrollo" id="{C87484AC-783C-4A1D-A2C1-A47A23964007}">
          <p14:sldIdLst>
            <p14:sldId id="259"/>
            <p14:sldId id="278"/>
          </p14:sldIdLst>
        </p14:section>
        <p14:section name="Phyton" id="{15F74A32-A8C6-467E-B129-93725A757C80}">
          <p14:sldIdLst>
            <p14:sldId id="276"/>
            <p14:sldId id="386"/>
            <p14:sldId id="387"/>
            <p14:sldId id="388"/>
            <p14:sldId id="389"/>
            <p14:sldId id="390"/>
          </p14:sldIdLst>
        </p14:section>
        <p14:section name="VSC" id="{1C2FFF2A-620C-4E3C-9C3B-3F2BCCCFBC8A}">
          <p14:sldIdLst>
            <p14:sldId id="285"/>
            <p14:sldId id="281"/>
            <p14:sldId id="305"/>
            <p14:sldId id="392"/>
            <p14:sldId id="393"/>
          </p14:sldIdLst>
        </p14:section>
        <p14:section name="Otros elementos" id="{4531633C-5E92-4EEB-8F71-30D88BA1116B}">
          <p14:sldIdLst>
            <p14:sldId id="286"/>
            <p14:sldId id="303"/>
            <p14:sldId id="304"/>
            <p14:sldId id="287"/>
            <p14:sldId id="260"/>
            <p14:sldId id="292"/>
            <p14:sldId id="294"/>
          </p14:sldIdLst>
        </p14:section>
        <p14:section name="Tema 3. Elementos básicos de Phyton" id="{1CC9ED19-F08C-4DF7-A10B-B424194F13B8}">
          <p14:sldIdLst>
            <p14:sldId id="400"/>
          </p14:sldIdLst>
        </p14:section>
        <p14:section name="Aspectos generales" id="{3685EEF0-1EFA-4C8A-A86B-3C59413E666C}">
          <p14:sldIdLst>
            <p14:sldId id="416"/>
            <p14:sldId id="306"/>
            <p14:sldId id="422"/>
            <p14:sldId id="417"/>
            <p14:sldId id="418"/>
          </p14:sldIdLst>
        </p14:section>
        <p14:section name="Variables y datos. Tipos" id="{BF159C0E-B95A-4E6D-BBC6-9C057FF7A752}">
          <p14:sldIdLst>
            <p14:sldId id="401"/>
            <p14:sldId id="408"/>
            <p14:sldId id="409"/>
            <p14:sldId id="410"/>
            <p14:sldId id="411"/>
            <p14:sldId id="412"/>
            <p14:sldId id="413"/>
            <p14:sldId id="414"/>
            <p14:sldId id="415"/>
            <p14:sldId id="419"/>
            <p14:sldId id="420"/>
            <p14:sldId id="421"/>
            <p14:sldId id="423"/>
            <p14:sldId id="424"/>
            <p14:sldId id="425"/>
          </p14:sldIdLst>
        </p14:section>
        <p14:section name="El tipo str (string)" id="{4C2AAFF6-945E-4DF8-9155-67762944AC73}">
          <p14:sldIdLst>
            <p14:sldId id="426"/>
            <p14:sldId id="427"/>
            <p14:sldId id="449"/>
            <p14:sldId id="448"/>
            <p14:sldId id="428"/>
          </p14:sldIdLst>
        </p14:section>
        <p14:section name="Funciones" id="{8D27C552-4AAC-44C4-961E-6EACEC00C996}">
          <p14:sldIdLst>
            <p14:sldId id="402"/>
            <p14:sldId id="429"/>
            <p14:sldId id="431"/>
            <p14:sldId id="430"/>
          </p14:sldIdLst>
        </p14:section>
        <p14:section name="Sentencias y expresiones" id="{E9FDBC34-FAF1-46E8-B9F6-6F4248B9262C}">
          <p14:sldIdLst>
            <p14:sldId id="403"/>
            <p14:sldId id="436"/>
            <p14:sldId id="432"/>
            <p14:sldId id="437"/>
            <p14:sldId id="435"/>
            <p14:sldId id="442"/>
            <p14:sldId id="433"/>
            <p14:sldId id="439"/>
            <p14:sldId id="443"/>
            <p14:sldId id="441"/>
            <p14:sldId id="434"/>
            <p14:sldId id="438"/>
            <p14:sldId id="445"/>
            <p14:sldId id="446"/>
          </p14:sldIdLst>
        </p14:section>
        <p14:section name="Gestión de errores" id="{B6CBA12D-A056-456D-9F50-052DAC1A6563}">
          <p14:sldIdLst>
            <p14:sldId id="465"/>
            <p14:sldId id="453"/>
            <p14:sldId id="467"/>
            <p14:sldId id="468"/>
          </p14:sldIdLst>
        </p14:section>
        <p14:section name="Tipos complejos" id="{01945C4B-9BA8-4B78-8AC0-1409B3AFF460}">
          <p14:sldIdLst>
            <p14:sldId id="450"/>
            <p14:sldId id="444"/>
            <p14:sldId id="299"/>
            <p14:sldId id="447"/>
          </p14:sldIdLst>
        </p14:section>
        <p14:section name="Tema 4. Profundizando en Phyton" id="{10B7C6B7-FDCF-4B98-88B2-1069ADCD9E22}">
          <p14:sldIdLst>
            <p14:sldId id="404"/>
          </p14:sldIdLst>
        </p14:section>
        <p14:section name="Programación funcional" id="{7C8CA26E-CB34-46E1-AB2B-730483F1DAD2}">
          <p14:sldIdLst>
            <p14:sldId id="440"/>
            <p14:sldId id="451"/>
            <p14:sldId id="452"/>
            <p14:sldId id="456"/>
            <p14:sldId id="457"/>
          </p14:sldIdLst>
        </p14:section>
        <p14:section name="Módulos y paquetes" id="{EEDC6492-9A47-4354-A341-353E34A7E495}">
          <p14:sldIdLst>
            <p14:sldId id="405"/>
            <p14:sldId id="455"/>
            <p14:sldId id="458"/>
            <p14:sldId id="459"/>
            <p14:sldId id="462"/>
          </p14:sldIdLst>
        </p14:section>
        <p14:section name="Ficheros" id="{EDE4012F-BDF5-4CD2-BA03-A6D07C0D59A7}">
          <p14:sldIdLst>
            <p14:sldId id="463"/>
            <p14:sldId id="464"/>
            <p14:sldId id="466"/>
            <p14:sldId id="469"/>
          </p14:sldIdLst>
        </p14:section>
        <p14:section name="OOP. Clases y herencia" id="{CC29B12E-5675-4ADE-BB4C-F45C5191D9F6}">
          <p14:sldIdLst>
            <p14:sldId id="406"/>
            <p14:sldId id="454"/>
          </p14:sldIdLst>
        </p14:section>
        <p14:section name="Parte 2. Django" id="{1599C5D7-844E-42D1-8D23-ED4A07B53721}">
          <p14:sldIdLst>
            <p14:sldId id="381"/>
            <p14:sldId id="382"/>
            <p14:sldId id="407"/>
            <p14:sldId id="471"/>
            <p14:sldId id="470"/>
            <p14:sldId id="472"/>
            <p14:sldId id="473"/>
            <p14:sldId id="474"/>
            <p14:sldId id="475"/>
            <p14:sldId id="4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69BD3-A650-41EC-A4A6-E6980F7FEF09}" v="230" dt="2021-01-31T17:21:58.7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60" autoAdjust="0"/>
    <p:restoredTop sz="94660"/>
  </p:normalViewPr>
  <p:slideViewPr>
    <p:cSldViewPr snapToGrid="0">
      <p:cViewPr varScale="1">
        <p:scale>
          <a:sx n="106" d="100"/>
          <a:sy n="106" d="100"/>
        </p:scale>
        <p:origin x="132" y="144"/>
      </p:cViewPr>
      <p:guideLst/>
    </p:cSldViewPr>
  </p:slideViewPr>
  <p:notesTextViewPr>
    <p:cViewPr>
      <p:scale>
        <a:sx n="1" d="1"/>
        <a:sy n="1" d="1"/>
      </p:scale>
      <p:origin x="0" y="0"/>
    </p:cViewPr>
  </p:notesTextViewPr>
  <p:sorterViewPr>
    <p:cViewPr>
      <p:scale>
        <a:sx n="100" d="100"/>
        <a:sy n="100" d="100"/>
      </p:scale>
      <p:origin x="0" y="-102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3F9D734E-D472-42BF-95F6-24005F18BA66}"/>
    <pc:docChg chg="undo custSel mod addSld delSld modSld sldOrd modSection">
      <pc:chgData name="Alejandro Cerezo" userId="5ea20e796f35876f" providerId="LiveId" clId="{3F9D734E-D472-42BF-95F6-24005F18BA66}" dt="2020-04-04T12:13:04.362" v="1325" actId="2696"/>
      <pc:docMkLst>
        <pc:docMk/>
      </pc:docMkLst>
      <pc:sldChg chg="addSp delSp modSp">
        <pc:chgData name="Alejandro Cerezo" userId="5ea20e796f35876f" providerId="LiveId" clId="{3F9D734E-D472-42BF-95F6-24005F18BA66}" dt="2020-04-04T11:14:00.440" v="647" actId="20577"/>
        <pc:sldMkLst>
          <pc:docMk/>
          <pc:sldMk cId="116516500" sldId="261"/>
        </pc:sldMkLst>
        <pc:spChg chg="mod">
          <ac:chgData name="Alejandro Cerezo" userId="5ea20e796f35876f" providerId="LiveId" clId="{3F9D734E-D472-42BF-95F6-24005F18BA66}" dt="2020-04-01T19:19:52.626" v="44" actId="790"/>
          <ac:spMkLst>
            <pc:docMk/>
            <pc:sldMk cId="116516500" sldId="261"/>
            <ac:spMk id="2" creationId="{BF76458E-68BE-44F7-94DE-23BFBFF22E81}"/>
          </ac:spMkLst>
        </pc:spChg>
        <pc:spChg chg="mod">
          <ac:chgData name="Alejandro Cerezo" userId="5ea20e796f35876f" providerId="LiveId" clId="{3F9D734E-D472-42BF-95F6-24005F18BA66}" dt="2020-04-04T11:13:25.662" v="644" actId="20577"/>
          <ac:spMkLst>
            <pc:docMk/>
            <pc:sldMk cId="116516500" sldId="261"/>
            <ac:spMk id="7" creationId="{DFA7AF07-5505-4F2C-A213-618FBD005AC7}"/>
          </ac:spMkLst>
        </pc:spChg>
        <pc:spChg chg="mod">
          <ac:chgData name="Alejandro Cerezo" userId="5ea20e796f35876f" providerId="LiveId" clId="{3F9D734E-D472-42BF-95F6-24005F18BA66}" dt="2020-04-04T11:08:46.653" v="608" actId="20577"/>
          <ac:spMkLst>
            <pc:docMk/>
            <pc:sldMk cId="116516500" sldId="261"/>
            <ac:spMk id="8" creationId="{05ED5BDD-4A0C-4885-B335-061D87C45747}"/>
          </ac:spMkLst>
        </pc:spChg>
        <pc:spChg chg="mod">
          <ac:chgData name="Alejandro Cerezo" userId="5ea20e796f35876f" providerId="LiveId" clId="{3F9D734E-D472-42BF-95F6-24005F18BA66}" dt="2020-04-04T11:14:00.440" v="647" actId="20577"/>
          <ac:spMkLst>
            <pc:docMk/>
            <pc:sldMk cId="116516500" sldId="261"/>
            <ac:spMk id="12" creationId="{D137CF0F-F0A3-4ACF-B452-2989D4FDE127}"/>
          </ac:spMkLst>
        </pc:spChg>
        <pc:spChg chg="add mod">
          <ac:chgData name="Alejandro Cerezo" userId="5ea20e796f35876f" providerId="LiveId" clId="{3F9D734E-D472-42BF-95F6-24005F18BA66}" dt="2020-04-04T11:10:51.498" v="621" actId="14100"/>
          <ac:spMkLst>
            <pc:docMk/>
            <pc:sldMk cId="116516500" sldId="261"/>
            <ac:spMk id="15" creationId="{1DBD6685-6DAB-4C32-8F50-2B25822CF78D}"/>
          </ac:spMkLst>
        </pc:spChg>
        <pc:spChg chg="add mod">
          <ac:chgData name="Alejandro Cerezo" userId="5ea20e796f35876f" providerId="LiveId" clId="{3F9D734E-D472-42BF-95F6-24005F18BA66}" dt="2020-04-04T11:12:21.131" v="633" actId="14100"/>
          <ac:spMkLst>
            <pc:docMk/>
            <pc:sldMk cId="116516500" sldId="261"/>
            <ac:spMk id="17" creationId="{4EAEF529-B41E-4C38-ABAF-A44B3DDC5F4D}"/>
          </ac:spMkLst>
        </pc:spChg>
        <pc:cxnChg chg="del mod">
          <ac:chgData name="Alejandro Cerezo" userId="5ea20e796f35876f" providerId="LiveId" clId="{3F9D734E-D472-42BF-95F6-24005F18BA66}" dt="2020-04-04T11:11:49.708" v="629" actId="478"/>
          <ac:cxnSpMkLst>
            <pc:docMk/>
            <pc:sldMk cId="116516500" sldId="261"/>
            <ac:cxnSpMk id="14" creationId="{932C4188-3252-4B3A-894D-873D5633B6F5}"/>
          </ac:cxnSpMkLst>
        </pc:cxnChg>
        <pc:cxnChg chg="del mod">
          <ac:chgData name="Alejandro Cerezo" userId="5ea20e796f35876f" providerId="LiveId" clId="{3F9D734E-D472-42BF-95F6-24005F18BA66}" dt="2020-04-04T11:11:53.465" v="630" actId="478"/>
          <ac:cxnSpMkLst>
            <pc:docMk/>
            <pc:sldMk cId="116516500" sldId="261"/>
            <ac:cxnSpMk id="16" creationId="{2241531A-C70F-4E30-AEAC-486D04D086E9}"/>
          </ac:cxnSpMkLst>
        </pc:cxnChg>
        <pc:cxnChg chg="add del mod">
          <ac:chgData name="Alejandro Cerezo" userId="5ea20e796f35876f" providerId="LiveId" clId="{3F9D734E-D472-42BF-95F6-24005F18BA66}" dt="2020-04-04T11:11:17.749" v="625" actId="478"/>
          <ac:cxnSpMkLst>
            <pc:docMk/>
            <pc:sldMk cId="116516500" sldId="261"/>
            <ac:cxnSpMk id="20" creationId="{4622E2DB-5BEE-4C20-A21F-F30145748A34}"/>
          </ac:cxnSpMkLst>
        </pc:cxnChg>
        <pc:cxnChg chg="add mod">
          <ac:chgData name="Alejandro Cerezo" userId="5ea20e796f35876f" providerId="LiveId" clId="{3F9D734E-D472-42BF-95F6-24005F18BA66}" dt="2020-04-04T11:12:33.676" v="634" actId="14100"/>
          <ac:cxnSpMkLst>
            <pc:docMk/>
            <pc:sldMk cId="116516500" sldId="261"/>
            <ac:cxnSpMk id="22" creationId="{1A331784-29C4-4A88-9E56-4CE635DDAAE3}"/>
          </ac:cxnSpMkLst>
        </pc:cxnChg>
        <pc:cxnChg chg="add mod">
          <ac:chgData name="Alejandro Cerezo" userId="5ea20e796f35876f" providerId="LiveId" clId="{3F9D734E-D472-42BF-95F6-24005F18BA66}" dt="2020-04-04T11:12:21.131" v="633" actId="14100"/>
          <ac:cxnSpMkLst>
            <pc:docMk/>
            <pc:sldMk cId="116516500" sldId="261"/>
            <ac:cxnSpMk id="24" creationId="{A04D462C-FA4E-40E3-8A2D-512574D1D76C}"/>
          </ac:cxnSpMkLst>
        </pc:cxnChg>
      </pc:sldChg>
      <pc:sldChg chg="addSp delSp modSp mod ord setBg delDesignElem">
        <pc:chgData name="Alejandro Cerezo" userId="5ea20e796f35876f" providerId="LiveId" clId="{3F9D734E-D472-42BF-95F6-24005F18BA66}" dt="2020-04-04T11:43:53.471" v="904" actId="26606"/>
        <pc:sldMkLst>
          <pc:docMk/>
          <pc:sldMk cId="2059071893" sldId="264"/>
        </pc:sldMkLst>
        <pc:spChg chg="mod">
          <ac:chgData name="Alejandro Cerezo" userId="5ea20e796f35876f" providerId="LiveId" clId="{3F9D734E-D472-42BF-95F6-24005F18BA66}" dt="2020-04-04T11:43:53.471" v="904" actId="26606"/>
          <ac:spMkLst>
            <pc:docMk/>
            <pc:sldMk cId="2059071893" sldId="264"/>
            <ac:spMk id="2" creationId="{F717A35F-90EB-401F-8BA3-BF9C4BE536DE}"/>
          </ac:spMkLst>
        </pc:spChg>
        <pc:spChg chg="add del mod">
          <ac:chgData name="Alejandro Cerezo" userId="5ea20e796f35876f" providerId="LiveId" clId="{3F9D734E-D472-42BF-95F6-24005F18BA66}" dt="2020-04-04T11:43:15.614" v="903"/>
          <ac:spMkLst>
            <pc:docMk/>
            <pc:sldMk cId="2059071893" sldId="264"/>
            <ac:spMk id="3" creationId="{6B79FDDB-B54A-441A-9CF5-5FF5D62CDEBF}"/>
          </ac:spMkLst>
        </pc:spChg>
        <pc:spChg chg="add del">
          <ac:chgData name="Alejandro Cerezo" userId="5ea20e796f35876f" providerId="LiveId" clId="{3F9D734E-D472-42BF-95F6-24005F18BA66}" dt="2020-04-04T11:43:53.471" v="904" actId="26606"/>
          <ac:spMkLst>
            <pc:docMk/>
            <pc:sldMk cId="2059071893" sldId="264"/>
            <ac:spMk id="10" creationId="{3A5B4632-C963-4296-86F0-79AA9EA5AE98}"/>
          </ac:spMkLst>
        </pc:spChg>
        <pc:spChg chg="add">
          <ac:chgData name="Alejandro Cerezo" userId="5ea20e796f35876f" providerId="LiveId" clId="{3F9D734E-D472-42BF-95F6-24005F18BA66}" dt="2020-04-04T11:43:53.471" v="904" actId="26606"/>
          <ac:spMkLst>
            <pc:docMk/>
            <pc:sldMk cId="2059071893" sldId="264"/>
            <ac:spMk id="15" creationId="{46C2E80F-49A6-4372-B103-219D417A55ED}"/>
          </ac:spMkLst>
        </pc:spChg>
        <pc:graphicFrameChg chg="mod modGraphic">
          <ac:chgData name="Alejandro Cerezo" userId="5ea20e796f35876f" providerId="LiveId" clId="{3F9D734E-D472-42BF-95F6-24005F18BA66}" dt="2020-04-04T11:43:53.471" v="904" actId="26606"/>
          <ac:graphicFrameMkLst>
            <pc:docMk/>
            <pc:sldMk cId="2059071893" sldId="264"/>
            <ac:graphicFrameMk id="5" creationId="{EC1EF048-D825-4B47-B99F-DCEF3AA3151C}"/>
          </ac:graphicFrameMkLst>
        </pc:graphicFrameChg>
      </pc:sldChg>
      <pc:sldChg chg="modSp">
        <pc:chgData name="Alejandro Cerezo" userId="5ea20e796f35876f" providerId="LiveId" clId="{3F9D734E-D472-42BF-95F6-24005F18BA66}" dt="2020-04-01T19:26:49.780" v="80" actId="313"/>
        <pc:sldMkLst>
          <pc:docMk/>
          <pc:sldMk cId="1272554185" sldId="266"/>
        </pc:sldMkLst>
        <pc:spChg chg="mod">
          <ac:chgData name="Alejandro Cerezo" userId="5ea20e796f35876f" providerId="LiveId" clId="{3F9D734E-D472-42BF-95F6-24005F18BA66}" dt="2020-04-01T19:26:49.780" v="80" actId="313"/>
          <ac:spMkLst>
            <pc:docMk/>
            <pc:sldMk cId="1272554185" sldId="266"/>
            <ac:spMk id="3" creationId="{79A90E79-B599-4F52-AF19-EA114585F26C}"/>
          </ac:spMkLst>
        </pc:spChg>
      </pc:sldChg>
      <pc:sldChg chg="modSp">
        <pc:chgData name="Alejandro Cerezo" userId="5ea20e796f35876f" providerId="LiveId" clId="{3F9D734E-D472-42BF-95F6-24005F18BA66}" dt="2020-04-01T19:55:56.534" v="97" actId="790"/>
        <pc:sldMkLst>
          <pc:docMk/>
          <pc:sldMk cId="585395444" sldId="267"/>
        </pc:sldMkLst>
        <pc:spChg chg="mod">
          <ac:chgData name="Alejandro Cerezo" userId="5ea20e796f35876f" providerId="LiveId" clId="{3F9D734E-D472-42BF-95F6-24005F18BA66}" dt="2020-04-01T19:55:56.534" v="97" actId="790"/>
          <ac:spMkLst>
            <pc:docMk/>
            <pc:sldMk cId="585395444" sldId="267"/>
            <ac:spMk id="2" creationId="{EE69D9F3-0A71-4418-B068-0141D40D893A}"/>
          </ac:spMkLst>
        </pc:spChg>
      </pc:sldChg>
      <pc:sldChg chg="modSp">
        <pc:chgData name="Alejandro Cerezo" userId="5ea20e796f35876f" providerId="LiveId" clId="{3F9D734E-D472-42BF-95F6-24005F18BA66}" dt="2020-04-01T19:56:08.139" v="98" actId="313"/>
        <pc:sldMkLst>
          <pc:docMk/>
          <pc:sldMk cId="3116302579" sldId="268"/>
        </pc:sldMkLst>
        <pc:spChg chg="mod">
          <ac:chgData name="Alejandro Cerezo" userId="5ea20e796f35876f" providerId="LiveId" clId="{3F9D734E-D472-42BF-95F6-24005F18BA66}" dt="2020-04-01T19:56:08.139" v="98" actId="313"/>
          <ac:spMkLst>
            <pc:docMk/>
            <pc:sldMk cId="3116302579" sldId="268"/>
            <ac:spMk id="2" creationId="{1D5C3489-01A0-4732-A384-EDF53F6FADD6}"/>
          </ac:spMkLst>
        </pc:spChg>
      </pc:sldChg>
      <pc:sldChg chg="modSp">
        <pc:chgData name="Alejandro Cerezo" userId="5ea20e796f35876f" providerId="LiveId" clId="{3F9D734E-D472-42BF-95F6-24005F18BA66}" dt="2020-04-01T20:13:06.503" v="197" actId="20577"/>
        <pc:sldMkLst>
          <pc:docMk/>
          <pc:sldMk cId="2287769770" sldId="272"/>
        </pc:sldMkLst>
        <pc:spChg chg="mod">
          <ac:chgData name="Alejandro Cerezo" userId="5ea20e796f35876f" providerId="LiveId" clId="{3F9D734E-D472-42BF-95F6-24005F18BA66}" dt="2020-04-01T20:13:06.503" v="197" actId="20577"/>
          <ac:spMkLst>
            <pc:docMk/>
            <pc:sldMk cId="2287769770" sldId="272"/>
            <ac:spMk id="2" creationId="{E4599AAF-33A0-423E-8C2D-75D4D4468D3A}"/>
          </ac:spMkLst>
        </pc:spChg>
      </pc:sldChg>
      <pc:sldChg chg="modSp">
        <pc:chgData name="Alejandro Cerezo" userId="5ea20e796f35876f" providerId="LiveId" clId="{3F9D734E-D472-42BF-95F6-24005F18BA66}" dt="2020-04-01T20:14:54.564" v="205" actId="790"/>
        <pc:sldMkLst>
          <pc:docMk/>
          <pc:sldMk cId="681526109" sldId="273"/>
        </pc:sldMkLst>
        <pc:spChg chg="mod">
          <ac:chgData name="Alejandro Cerezo" userId="5ea20e796f35876f" providerId="LiveId" clId="{3F9D734E-D472-42BF-95F6-24005F18BA66}" dt="2020-04-01T20:14:54.564" v="205" actId="790"/>
          <ac:spMkLst>
            <pc:docMk/>
            <pc:sldMk cId="681526109" sldId="273"/>
            <ac:spMk id="2" creationId="{EAC23E73-EF16-457C-887F-E1A54B9B0283}"/>
          </ac:spMkLst>
        </pc:spChg>
      </pc:sldChg>
      <pc:sldChg chg="modSp">
        <pc:chgData name="Alejandro Cerezo" userId="5ea20e796f35876f" providerId="LiveId" clId="{3F9D734E-D472-42BF-95F6-24005F18BA66}" dt="2020-04-04T10:45:40.832" v="210" actId="14100"/>
        <pc:sldMkLst>
          <pc:docMk/>
          <pc:sldMk cId="2100773745" sldId="288"/>
        </pc:sldMkLst>
        <pc:spChg chg="mod">
          <ac:chgData name="Alejandro Cerezo" userId="5ea20e796f35876f" providerId="LiveId" clId="{3F9D734E-D472-42BF-95F6-24005F18BA66}" dt="2020-04-01T19:12:53.716" v="0" actId="790"/>
          <ac:spMkLst>
            <pc:docMk/>
            <pc:sldMk cId="2100773745" sldId="288"/>
            <ac:spMk id="2" creationId="{0A83FACA-725C-4A32-8627-0C07D508F4B0}"/>
          </ac:spMkLst>
        </pc:spChg>
        <pc:spChg chg="mod">
          <ac:chgData name="Alejandro Cerezo" userId="5ea20e796f35876f" providerId="LiveId" clId="{3F9D734E-D472-42BF-95F6-24005F18BA66}" dt="2020-04-04T10:45:40.832" v="210" actId="14100"/>
          <ac:spMkLst>
            <pc:docMk/>
            <pc:sldMk cId="2100773745" sldId="288"/>
            <ac:spMk id="4" creationId="{0F640BE5-B166-4E57-91F3-26512A363AB3}"/>
          </ac:spMkLst>
        </pc:spChg>
      </pc:sldChg>
      <pc:sldChg chg="modSp">
        <pc:chgData name="Alejandro Cerezo" userId="5ea20e796f35876f" providerId="LiveId" clId="{3F9D734E-D472-42BF-95F6-24005F18BA66}" dt="2020-04-01T19:14:21.368" v="7" actId="790"/>
        <pc:sldMkLst>
          <pc:docMk/>
          <pc:sldMk cId="2732091125" sldId="289"/>
        </pc:sldMkLst>
        <pc:spChg chg="mod">
          <ac:chgData name="Alejandro Cerezo" userId="5ea20e796f35876f" providerId="LiveId" clId="{3F9D734E-D472-42BF-95F6-24005F18BA66}" dt="2020-04-01T19:14:21.368" v="7" actId="790"/>
          <ac:spMkLst>
            <pc:docMk/>
            <pc:sldMk cId="2732091125" sldId="289"/>
            <ac:spMk id="2" creationId="{2B0842BD-C1DA-4741-AB4F-6C076E6F49E4}"/>
          </ac:spMkLst>
        </pc:spChg>
      </pc:sldChg>
      <pc:sldChg chg="modSp">
        <pc:chgData name="Alejandro Cerezo" userId="5ea20e796f35876f" providerId="LiveId" clId="{3F9D734E-D472-42BF-95F6-24005F18BA66}" dt="2020-04-01T19:14:31.575" v="8" actId="790"/>
        <pc:sldMkLst>
          <pc:docMk/>
          <pc:sldMk cId="1041541940" sldId="292"/>
        </pc:sldMkLst>
        <pc:spChg chg="mod">
          <ac:chgData name="Alejandro Cerezo" userId="5ea20e796f35876f" providerId="LiveId" clId="{3F9D734E-D472-42BF-95F6-24005F18BA66}" dt="2020-04-01T19:14:31.575" v="8" actId="790"/>
          <ac:spMkLst>
            <pc:docMk/>
            <pc:sldMk cId="1041541940" sldId="292"/>
            <ac:spMk id="2" creationId="{73B0E13C-CAAB-43B5-97F1-B9727B6DFE53}"/>
          </ac:spMkLst>
        </pc:spChg>
      </pc:sldChg>
      <pc:sldChg chg="modSp">
        <pc:chgData name="Alejandro Cerezo" userId="5ea20e796f35876f" providerId="LiveId" clId="{3F9D734E-D472-42BF-95F6-24005F18BA66}" dt="2020-04-01T19:15:12.083" v="13" actId="790"/>
        <pc:sldMkLst>
          <pc:docMk/>
          <pc:sldMk cId="791912793" sldId="293"/>
        </pc:sldMkLst>
        <pc:spChg chg="mod">
          <ac:chgData name="Alejandro Cerezo" userId="5ea20e796f35876f" providerId="LiveId" clId="{3F9D734E-D472-42BF-95F6-24005F18BA66}" dt="2020-04-01T19:15:12.083" v="13" actId="790"/>
          <ac:spMkLst>
            <pc:docMk/>
            <pc:sldMk cId="791912793" sldId="293"/>
            <ac:spMk id="4" creationId="{74C35430-1735-4D93-BC0D-2FAD89B07047}"/>
          </ac:spMkLst>
        </pc:spChg>
      </pc:sldChg>
      <pc:sldChg chg="modSp">
        <pc:chgData name="Alejandro Cerezo" userId="5ea20e796f35876f" providerId="LiveId" clId="{3F9D734E-D472-42BF-95F6-24005F18BA66}" dt="2020-04-01T19:15:19.556" v="14" actId="790"/>
        <pc:sldMkLst>
          <pc:docMk/>
          <pc:sldMk cId="67989342" sldId="294"/>
        </pc:sldMkLst>
        <pc:spChg chg="mod">
          <ac:chgData name="Alejandro Cerezo" userId="5ea20e796f35876f" providerId="LiveId" clId="{3F9D734E-D472-42BF-95F6-24005F18BA66}" dt="2020-04-01T19:15:19.556" v="14" actId="790"/>
          <ac:spMkLst>
            <pc:docMk/>
            <pc:sldMk cId="67989342" sldId="294"/>
            <ac:spMk id="2" creationId="{88AEA14C-5323-49DF-9064-21A9EE43D9CF}"/>
          </ac:spMkLst>
        </pc:spChg>
      </pc:sldChg>
      <pc:sldChg chg="modSp">
        <pc:chgData name="Alejandro Cerezo" userId="5ea20e796f35876f" providerId="LiveId" clId="{3F9D734E-D472-42BF-95F6-24005F18BA66}" dt="2020-04-01T19:16:33.514" v="21" actId="790"/>
        <pc:sldMkLst>
          <pc:docMk/>
          <pc:sldMk cId="1382381495" sldId="295"/>
        </pc:sldMkLst>
        <pc:spChg chg="mod">
          <ac:chgData name="Alejandro Cerezo" userId="5ea20e796f35876f" providerId="LiveId" clId="{3F9D734E-D472-42BF-95F6-24005F18BA66}" dt="2020-04-01T19:15:39.600" v="15" actId="790"/>
          <ac:spMkLst>
            <pc:docMk/>
            <pc:sldMk cId="1382381495" sldId="295"/>
            <ac:spMk id="5" creationId="{7FBB412F-342E-430F-95F9-809590BF5EDF}"/>
          </ac:spMkLst>
        </pc:spChg>
        <pc:spChg chg="mod">
          <ac:chgData name="Alejandro Cerezo" userId="5ea20e796f35876f" providerId="LiveId" clId="{3F9D734E-D472-42BF-95F6-24005F18BA66}" dt="2020-04-01T19:16:33.514" v="21" actId="790"/>
          <ac:spMkLst>
            <pc:docMk/>
            <pc:sldMk cId="1382381495" sldId="295"/>
            <ac:spMk id="7" creationId="{1085A788-422A-4A32-8C8C-D62E472EEF7D}"/>
          </ac:spMkLst>
        </pc:spChg>
      </pc:sldChg>
      <pc:sldChg chg="modSp">
        <pc:chgData name="Alejandro Cerezo" userId="5ea20e796f35876f" providerId="LiveId" clId="{3F9D734E-D472-42BF-95F6-24005F18BA66}" dt="2020-04-01T19:16:54.635" v="24" actId="790"/>
        <pc:sldMkLst>
          <pc:docMk/>
          <pc:sldMk cId="3923124609" sldId="297"/>
        </pc:sldMkLst>
        <pc:spChg chg="mod">
          <ac:chgData name="Alejandro Cerezo" userId="5ea20e796f35876f" providerId="LiveId" clId="{3F9D734E-D472-42BF-95F6-24005F18BA66}" dt="2020-04-01T19:16:54.635" v="24" actId="790"/>
          <ac:spMkLst>
            <pc:docMk/>
            <pc:sldMk cId="3923124609" sldId="297"/>
            <ac:spMk id="4" creationId="{130CC3DC-EE20-4CC6-B0F4-6B140251A2E8}"/>
          </ac:spMkLst>
        </pc:spChg>
      </pc:sldChg>
      <pc:sldChg chg="modSp">
        <pc:chgData name="Alejandro Cerezo" userId="5ea20e796f35876f" providerId="LiveId" clId="{3F9D734E-D472-42BF-95F6-24005F18BA66}" dt="2020-04-01T19:18:51.476" v="39" actId="790"/>
        <pc:sldMkLst>
          <pc:docMk/>
          <pc:sldMk cId="669256281" sldId="300"/>
        </pc:sldMkLst>
        <pc:spChg chg="mod">
          <ac:chgData name="Alejandro Cerezo" userId="5ea20e796f35876f" providerId="LiveId" clId="{3F9D734E-D472-42BF-95F6-24005F18BA66}" dt="2020-04-01T19:18:17.954" v="35" actId="790"/>
          <ac:spMkLst>
            <pc:docMk/>
            <pc:sldMk cId="669256281" sldId="300"/>
            <ac:spMk id="14" creationId="{FFA16047-4383-4A19-994B-3CE4CD6E1F8B}"/>
          </ac:spMkLst>
        </pc:spChg>
        <pc:graphicFrameChg chg="mod modGraphic">
          <ac:chgData name="Alejandro Cerezo" userId="5ea20e796f35876f" providerId="LiveId" clId="{3F9D734E-D472-42BF-95F6-24005F18BA66}" dt="2020-04-01T19:18:51.476" v="39" actId="790"/>
          <ac:graphicFrameMkLst>
            <pc:docMk/>
            <pc:sldMk cId="669256281" sldId="300"/>
            <ac:graphicFrameMk id="15" creationId="{5F1393B5-C8F5-4CDA-B158-F54C19719306}"/>
          </ac:graphicFrameMkLst>
        </pc:graphicFrameChg>
      </pc:sldChg>
      <pc:sldChg chg="modSp">
        <pc:chgData name="Alejandro Cerezo" userId="5ea20e796f35876f" providerId="LiveId" clId="{3F9D734E-D472-42BF-95F6-24005F18BA66}" dt="2020-04-01T19:13:45.830" v="4" actId="790"/>
        <pc:sldMkLst>
          <pc:docMk/>
          <pc:sldMk cId="1658322883" sldId="303"/>
        </pc:sldMkLst>
        <pc:spChg chg="mod">
          <ac:chgData name="Alejandro Cerezo" userId="5ea20e796f35876f" providerId="LiveId" clId="{3F9D734E-D472-42BF-95F6-24005F18BA66}" dt="2020-04-01T19:13:28.762" v="2" actId="790"/>
          <ac:spMkLst>
            <pc:docMk/>
            <pc:sldMk cId="1658322883" sldId="303"/>
            <ac:spMk id="2" creationId="{98C98155-0E33-4081-9991-21A9BC75267B}"/>
          </ac:spMkLst>
        </pc:spChg>
        <pc:spChg chg="mod">
          <ac:chgData name="Alejandro Cerezo" userId="5ea20e796f35876f" providerId="LiveId" clId="{3F9D734E-D472-42BF-95F6-24005F18BA66}" dt="2020-04-01T19:13:38.040" v="3" actId="790"/>
          <ac:spMkLst>
            <pc:docMk/>
            <pc:sldMk cId="1658322883" sldId="303"/>
            <ac:spMk id="4" creationId="{DDD5EBEE-493A-41CB-AA3F-DDE5CDC90B53}"/>
          </ac:spMkLst>
        </pc:spChg>
        <pc:spChg chg="mod">
          <ac:chgData name="Alejandro Cerezo" userId="5ea20e796f35876f" providerId="LiveId" clId="{3F9D734E-D472-42BF-95F6-24005F18BA66}" dt="2020-04-01T19:13:45.830" v="4" actId="790"/>
          <ac:spMkLst>
            <pc:docMk/>
            <pc:sldMk cId="1658322883" sldId="303"/>
            <ac:spMk id="8" creationId="{A6859E06-0EC4-45F3-A9B5-7310B3599E53}"/>
          </ac:spMkLst>
        </pc:spChg>
      </pc:sldChg>
      <pc:sldChg chg="modSp">
        <pc:chgData name="Alejandro Cerezo" userId="5ea20e796f35876f" providerId="LiveId" clId="{3F9D734E-D472-42BF-95F6-24005F18BA66}" dt="2020-04-01T19:13:58.487" v="5" actId="790"/>
        <pc:sldMkLst>
          <pc:docMk/>
          <pc:sldMk cId="1458652030" sldId="304"/>
        </pc:sldMkLst>
        <pc:spChg chg="mod">
          <ac:chgData name="Alejandro Cerezo" userId="5ea20e796f35876f" providerId="LiveId" clId="{3F9D734E-D472-42BF-95F6-24005F18BA66}" dt="2020-04-01T19:13:58.487" v="5" actId="790"/>
          <ac:spMkLst>
            <pc:docMk/>
            <pc:sldMk cId="1458652030" sldId="304"/>
            <ac:spMk id="8" creationId="{00DEE77A-2BF5-42FF-A925-24EF8D0C954B}"/>
          </ac:spMkLst>
        </pc:spChg>
      </pc:sldChg>
      <pc:sldChg chg="modSp">
        <pc:chgData name="Alejandro Cerezo" userId="5ea20e796f35876f" providerId="LiveId" clId="{3F9D734E-D472-42BF-95F6-24005F18BA66}" dt="2020-04-01T19:13:14.669" v="1" actId="790"/>
        <pc:sldMkLst>
          <pc:docMk/>
          <pc:sldMk cId="3006678549" sldId="305"/>
        </pc:sldMkLst>
        <pc:spChg chg="mod">
          <ac:chgData name="Alejandro Cerezo" userId="5ea20e796f35876f" providerId="LiveId" clId="{3F9D734E-D472-42BF-95F6-24005F18BA66}" dt="2020-04-01T19:13:14.669" v="1" actId="790"/>
          <ac:spMkLst>
            <pc:docMk/>
            <pc:sldMk cId="3006678549" sldId="305"/>
            <ac:spMk id="5" creationId="{7F61989B-E06B-4B05-A14F-30D6031821FB}"/>
          </ac:spMkLst>
        </pc:spChg>
      </pc:sldChg>
      <pc:sldChg chg="modSp">
        <pc:chgData name="Alejandro Cerezo" userId="5ea20e796f35876f" providerId="LiveId" clId="{3F9D734E-D472-42BF-95F6-24005F18BA66}" dt="2020-04-01T20:15:32.233" v="209" actId="790"/>
        <pc:sldMkLst>
          <pc:docMk/>
          <pc:sldMk cId="2223576268" sldId="306"/>
        </pc:sldMkLst>
        <pc:spChg chg="mod">
          <ac:chgData name="Alejandro Cerezo" userId="5ea20e796f35876f" providerId="LiveId" clId="{3F9D734E-D472-42BF-95F6-24005F18BA66}" dt="2020-04-01T19:17:07.608" v="25" actId="790"/>
          <ac:spMkLst>
            <pc:docMk/>
            <pc:sldMk cId="2223576268" sldId="306"/>
            <ac:spMk id="12" creationId="{86B7900D-C749-4665-BD8B-70B49120602B}"/>
          </ac:spMkLst>
        </pc:spChg>
        <pc:spChg chg="mod">
          <ac:chgData name="Alejandro Cerezo" userId="5ea20e796f35876f" providerId="LiveId" clId="{3F9D734E-D472-42BF-95F6-24005F18BA66}" dt="2020-04-01T20:15:32.233" v="209" actId="790"/>
          <ac:spMkLst>
            <pc:docMk/>
            <pc:sldMk cId="2223576268" sldId="306"/>
            <ac:spMk id="14" creationId="{92D0E1B2-3300-4AC2-BB95-8DA934823CBB}"/>
          </ac:spMkLst>
        </pc:spChg>
        <pc:spChg chg="mod">
          <ac:chgData name="Alejandro Cerezo" userId="5ea20e796f35876f" providerId="LiveId" clId="{3F9D734E-D472-42BF-95F6-24005F18BA66}" dt="2020-04-01T19:17:28.281" v="28" actId="790"/>
          <ac:spMkLst>
            <pc:docMk/>
            <pc:sldMk cId="2223576268" sldId="306"/>
            <ac:spMk id="19" creationId="{06AB6854-383E-4668-8295-FA6E2279A506}"/>
          </ac:spMkLst>
        </pc:spChg>
      </pc:sldChg>
      <pc:sldChg chg="modSp ord">
        <pc:chgData name="Alejandro Cerezo" userId="5ea20e796f35876f" providerId="LiveId" clId="{3F9D734E-D472-42BF-95F6-24005F18BA66}" dt="2020-04-04T10:55:53.280" v="274"/>
        <pc:sldMkLst>
          <pc:docMk/>
          <pc:sldMk cId="888958344" sldId="307"/>
        </pc:sldMkLst>
        <pc:spChg chg="mod">
          <ac:chgData name="Alejandro Cerezo" userId="5ea20e796f35876f" providerId="LiveId" clId="{3F9D734E-D472-42BF-95F6-24005F18BA66}" dt="2020-04-01T19:19:12.758" v="41" actId="790"/>
          <ac:spMkLst>
            <pc:docMk/>
            <pc:sldMk cId="888958344" sldId="307"/>
            <ac:spMk id="2" creationId="{BF76458E-68BE-44F7-94DE-23BFBFF22E81}"/>
          </ac:spMkLst>
        </pc:spChg>
      </pc:sldChg>
      <pc:sldChg chg="modSp ord">
        <pc:chgData name="Alejandro Cerezo" userId="5ea20e796f35876f" providerId="LiveId" clId="{3F9D734E-D472-42BF-95F6-24005F18BA66}" dt="2020-04-04T10:55:53.280" v="274"/>
        <pc:sldMkLst>
          <pc:docMk/>
          <pc:sldMk cId="1916510829" sldId="308"/>
        </pc:sldMkLst>
        <pc:spChg chg="mod">
          <ac:chgData name="Alejandro Cerezo" userId="5ea20e796f35876f" providerId="LiveId" clId="{3F9D734E-D472-42BF-95F6-24005F18BA66}" dt="2020-04-01T19:19:27.146" v="42" actId="790"/>
          <ac:spMkLst>
            <pc:docMk/>
            <pc:sldMk cId="1916510829" sldId="308"/>
            <ac:spMk id="7" creationId="{B4F169A0-343E-4CA3-B3F9-91A6DD4B895B}"/>
          </ac:spMkLst>
        </pc:spChg>
      </pc:sldChg>
      <pc:sldChg chg="delSp modSp mod ord setBg">
        <pc:chgData name="Alejandro Cerezo" userId="5ea20e796f35876f" providerId="LiveId" clId="{3F9D734E-D472-42BF-95F6-24005F18BA66}" dt="2020-04-04T11:44:34.445" v="905" actId="26606"/>
        <pc:sldMkLst>
          <pc:docMk/>
          <pc:sldMk cId="2619307243" sldId="309"/>
        </pc:sldMkLst>
        <pc:spChg chg="mod">
          <ac:chgData name="Alejandro Cerezo" userId="5ea20e796f35876f" providerId="LiveId" clId="{3F9D734E-D472-42BF-95F6-24005F18BA66}" dt="2020-04-04T11:44:34.445" v="905" actId="26606"/>
          <ac:spMkLst>
            <pc:docMk/>
            <pc:sldMk cId="2619307243" sldId="309"/>
            <ac:spMk id="2" creationId="{5E21FAA7-5717-46BF-8087-8C7EAC948BE5}"/>
          </ac:spMkLst>
        </pc:spChg>
        <pc:spChg chg="del">
          <ac:chgData name="Alejandro Cerezo" userId="5ea20e796f35876f" providerId="LiveId" clId="{3F9D734E-D472-42BF-95F6-24005F18BA66}" dt="2020-04-04T11:44:34.445" v="905" actId="26606"/>
          <ac:spMkLst>
            <pc:docMk/>
            <pc:sldMk cId="2619307243" sldId="309"/>
            <ac:spMk id="10" creationId="{46C2E80F-49A6-4372-B103-219D417A55ED}"/>
          </ac:spMkLst>
        </pc:spChg>
        <pc:graphicFrameChg chg="mod modGraphic">
          <ac:chgData name="Alejandro Cerezo" userId="5ea20e796f35876f" providerId="LiveId" clId="{3F9D734E-D472-42BF-95F6-24005F18BA66}" dt="2020-04-04T11:44:34.445" v="905" actId="26606"/>
          <ac:graphicFrameMkLst>
            <pc:docMk/>
            <pc:sldMk cId="2619307243" sldId="309"/>
            <ac:graphicFrameMk id="5" creationId="{40EE48D1-BF44-448D-9506-035D71E3EFB5}"/>
          </ac:graphicFrameMkLst>
        </pc:graphicFrameChg>
      </pc:sldChg>
      <pc:sldChg chg="modSp">
        <pc:chgData name="Alejandro Cerezo" userId="5ea20e796f35876f" providerId="LiveId" clId="{3F9D734E-D472-42BF-95F6-24005F18BA66}" dt="2020-04-01T19:19:41.026" v="43" actId="790"/>
        <pc:sldMkLst>
          <pc:docMk/>
          <pc:sldMk cId="1548726725" sldId="310"/>
        </pc:sldMkLst>
        <pc:spChg chg="mod">
          <ac:chgData name="Alejandro Cerezo" userId="5ea20e796f35876f" providerId="LiveId" clId="{3F9D734E-D472-42BF-95F6-24005F18BA66}" dt="2020-04-01T19:19:41.026" v="43" actId="790"/>
          <ac:spMkLst>
            <pc:docMk/>
            <pc:sldMk cId="1548726725" sldId="310"/>
            <ac:spMk id="4" creationId="{31FE89B4-71B7-4B9D-A056-930FE853E585}"/>
          </ac:spMkLst>
        </pc:spChg>
      </pc:sldChg>
      <pc:sldChg chg="modSp">
        <pc:chgData name="Alejandro Cerezo" userId="5ea20e796f35876f" providerId="LiveId" clId="{3F9D734E-D472-42BF-95F6-24005F18BA66}" dt="2020-04-01T19:20:48.505" v="59" actId="790"/>
        <pc:sldMkLst>
          <pc:docMk/>
          <pc:sldMk cId="378148091" sldId="311"/>
        </pc:sldMkLst>
        <pc:spChg chg="mod">
          <ac:chgData name="Alejandro Cerezo" userId="5ea20e796f35876f" providerId="LiveId" clId="{3F9D734E-D472-42BF-95F6-24005F18BA66}" dt="2020-04-01T19:20:48.505" v="59" actId="790"/>
          <ac:spMkLst>
            <pc:docMk/>
            <pc:sldMk cId="378148091" sldId="311"/>
            <ac:spMk id="4" creationId="{31FE89B4-71B7-4B9D-A056-930FE853E585}"/>
          </ac:spMkLst>
        </pc:spChg>
      </pc:sldChg>
      <pc:sldChg chg="modSp">
        <pc:chgData name="Alejandro Cerezo" userId="5ea20e796f35876f" providerId="LiveId" clId="{3F9D734E-D472-42BF-95F6-24005F18BA66}" dt="2020-04-01T19:21:03.005" v="61" actId="790"/>
        <pc:sldMkLst>
          <pc:docMk/>
          <pc:sldMk cId="3238896440" sldId="312"/>
        </pc:sldMkLst>
        <pc:spChg chg="mod">
          <ac:chgData name="Alejandro Cerezo" userId="5ea20e796f35876f" providerId="LiveId" clId="{3F9D734E-D472-42BF-95F6-24005F18BA66}" dt="2020-04-01T19:20:55.952" v="60" actId="790"/>
          <ac:spMkLst>
            <pc:docMk/>
            <pc:sldMk cId="3238896440" sldId="312"/>
            <ac:spMk id="10" creationId="{D5F864B7-7AF7-4CBC-9886-C24CFCD0EF97}"/>
          </ac:spMkLst>
        </pc:spChg>
        <pc:spChg chg="mod">
          <ac:chgData name="Alejandro Cerezo" userId="5ea20e796f35876f" providerId="LiveId" clId="{3F9D734E-D472-42BF-95F6-24005F18BA66}" dt="2020-04-01T19:21:03.005" v="61" actId="790"/>
          <ac:spMkLst>
            <pc:docMk/>
            <pc:sldMk cId="3238896440" sldId="312"/>
            <ac:spMk id="11" creationId="{3FF4A08C-AB2C-4675-94B9-741CBB31D958}"/>
          </ac:spMkLst>
        </pc:spChg>
      </pc:sldChg>
      <pc:sldChg chg="modSp">
        <pc:chgData name="Alejandro Cerezo" userId="5ea20e796f35876f" providerId="LiveId" clId="{3F9D734E-D472-42BF-95F6-24005F18BA66}" dt="2020-04-01T19:48:44.668" v="85" actId="2"/>
        <pc:sldMkLst>
          <pc:docMk/>
          <pc:sldMk cId="921780794" sldId="313"/>
        </pc:sldMkLst>
        <pc:graphicFrameChg chg="mod">
          <ac:chgData name="Alejandro Cerezo" userId="5ea20e796f35876f" providerId="LiveId" clId="{3F9D734E-D472-42BF-95F6-24005F18BA66}" dt="2020-04-01T19:48:44.668" v="85" actId="2"/>
          <ac:graphicFrameMkLst>
            <pc:docMk/>
            <pc:sldMk cId="921780794" sldId="313"/>
            <ac:graphicFrameMk id="5" creationId="{6525009C-C8A1-4D3E-8F0A-AEC83F9DD987}"/>
          </ac:graphicFrameMkLst>
        </pc:graphicFrameChg>
      </pc:sldChg>
      <pc:sldChg chg="modSp">
        <pc:chgData name="Alejandro Cerezo" userId="5ea20e796f35876f" providerId="LiveId" clId="{3F9D734E-D472-42BF-95F6-24005F18BA66}" dt="2020-04-01T19:51:55.635" v="89" actId="313"/>
        <pc:sldMkLst>
          <pc:docMk/>
          <pc:sldMk cId="349378696" sldId="314"/>
        </pc:sldMkLst>
        <pc:spChg chg="mod">
          <ac:chgData name="Alejandro Cerezo" userId="5ea20e796f35876f" providerId="LiveId" clId="{3F9D734E-D472-42BF-95F6-24005F18BA66}" dt="2020-04-01T19:51:23.707" v="87" actId="313"/>
          <ac:spMkLst>
            <pc:docMk/>
            <pc:sldMk cId="349378696" sldId="314"/>
            <ac:spMk id="2" creationId="{5B7C54DA-B967-47B7-A292-2B720F64D1ED}"/>
          </ac:spMkLst>
        </pc:spChg>
        <pc:graphicFrameChg chg="mod">
          <ac:chgData name="Alejandro Cerezo" userId="5ea20e796f35876f" providerId="LiveId" clId="{3F9D734E-D472-42BF-95F6-24005F18BA66}" dt="2020-04-01T19:51:55.635" v="89" actId="313"/>
          <ac:graphicFrameMkLst>
            <pc:docMk/>
            <pc:sldMk cId="349378696" sldId="314"/>
            <ac:graphicFrameMk id="5" creationId="{36D901BF-B5EE-466D-A7D5-9A4D74A9B2C9}"/>
          </ac:graphicFrameMkLst>
        </pc:graphicFrameChg>
      </pc:sldChg>
      <pc:sldChg chg="modSp">
        <pc:chgData name="Alejandro Cerezo" userId="5ea20e796f35876f" providerId="LiveId" clId="{3F9D734E-D472-42BF-95F6-24005F18BA66}" dt="2020-04-01T19:54:04.124" v="92" actId="790"/>
        <pc:sldMkLst>
          <pc:docMk/>
          <pc:sldMk cId="279764202" sldId="315"/>
        </pc:sldMkLst>
        <pc:spChg chg="mod">
          <ac:chgData name="Alejandro Cerezo" userId="5ea20e796f35876f" providerId="LiveId" clId="{3F9D734E-D472-42BF-95F6-24005F18BA66}" dt="2020-04-01T19:53:18.020" v="91" actId="790"/>
          <ac:spMkLst>
            <pc:docMk/>
            <pc:sldMk cId="279764202" sldId="315"/>
            <ac:spMk id="2" creationId="{E67C3EFE-060C-44E8-B645-CB8C5F3A57EB}"/>
          </ac:spMkLst>
        </pc:spChg>
        <pc:spChg chg="mod">
          <ac:chgData name="Alejandro Cerezo" userId="5ea20e796f35876f" providerId="LiveId" clId="{3F9D734E-D472-42BF-95F6-24005F18BA66}" dt="2020-04-01T19:54:04.124" v="92" actId="790"/>
          <ac:spMkLst>
            <pc:docMk/>
            <pc:sldMk cId="279764202" sldId="315"/>
            <ac:spMk id="4" creationId="{C291C1BC-E1C9-4467-83DF-0EF409851618}"/>
          </ac:spMkLst>
        </pc:spChg>
      </pc:sldChg>
      <pc:sldChg chg="modSp">
        <pc:chgData name="Alejandro Cerezo" userId="5ea20e796f35876f" providerId="LiveId" clId="{3F9D734E-D472-42BF-95F6-24005F18BA66}" dt="2020-04-01T19:24:10.967" v="71"/>
        <pc:sldMkLst>
          <pc:docMk/>
          <pc:sldMk cId="1746400442" sldId="316"/>
        </pc:sldMkLst>
        <pc:graphicFrameChg chg="mod">
          <ac:chgData name="Alejandro Cerezo" userId="5ea20e796f35876f" providerId="LiveId" clId="{3F9D734E-D472-42BF-95F6-24005F18BA66}" dt="2020-04-01T19:24:10.967" v="71"/>
          <ac:graphicFrameMkLst>
            <pc:docMk/>
            <pc:sldMk cId="1746400442" sldId="316"/>
            <ac:graphicFrameMk id="5" creationId="{A5175E1A-9183-40DC-AF02-3910441A5061}"/>
          </ac:graphicFrameMkLst>
        </pc:graphicFrameChg>
      </pc:sldChg>
      <pc:sldChg chg="modSp">
        <pc:chgData name="Alejandro Cerezo" userId="5ea20e796f35876f" providerId="LiveId" clId="{3F9D734E-D472-42BF-95F6-24005F18BA66}" dt="2020-04-01T19:22:19.106" v="64" actId="790"/>
        <pc:sldMkLst>
          <pc:docMk/>
          <pc:sldMk cId="1719848376" sldId="318"/>
        </pc:sldMkLst>
        <pc:spChg chg="mod">
          <ac:chgData name="Alejandro Cerezo" userId="5ea20e796f35876f" providerId="LiveId" clId="{3F9D734E-D472-42BF-95F6-24005F18BA66}" dt="2020-04-01T19:22:19.106" v="64" actId="790"/>
          <ac:spMkLst>
            <pc:docMk/>
            <pc:sldMk cId="1719848376" sldId="318"/>
            <ac:spMk id="2" creationId="{73B0E13C-CAAB-43B5-97F1-B9727B6DFE53}"/>
          </ac:spMkLst>
        </pc:spChg>
      </pc:sldChg>
      <pc:sldChg chg="modSp">
        <pc:chgData name="Alejandro Cerezo" userId="5ea20e796f35876f" providerId="LiveId" clId="{3F9D734E-D472-42BF-95F6-24005F18BA66}" dt="2020-04-01T19:24:37.581" v="72" actId="790"/>
        <pc:sldMkLst>
          <pc:docMk/>
          <pc:sldMk cId="3896324238" sldId="321"/>
        </pc:sldMkLst>
        <pc:spChg chg="mod">
          <ac:chgData name="Alejandro Cerezo" userId="5ea20e796f35876f" providerId="LiveId" clId="{3F9D734E-D472-42BF-95F6-24005F18BA66}" dt="2020-04-01T19:24:37.581" v="72" actId="790"/>
          <ac:spMkLst>
            <pc:docMk/>
            <pc:sldMk cId="3896324238" sldId="321"/>
            <ac:spMk id="2" creationId="{73B0E13C-CAAB-43B5-97F1-B9727B6DFE53}"/>
          </ac:spMkLst>
        </pc:spChg>
      </pc:sldChg>
      <pc:sldChg chg="modSp">
        <pc:chgData name="Alejandro Cerezo" userId="5ea20e796f35876f" providerId="LiveId" clId="{3F9D734E-D472-42BF-95F6-24005F18BA66}" dt="2020-04-01T19:24:49.893" v="73" actId="790"/>
        <pc:sldMkLst>
          <pc:docMk/>
          <pc:sldMk cId="3460443760" sldId="322"/>
        </pc:sldMkLst>
        <pc:spChg chg="mod">
          <ac:chgData name="Alejandro Cerezo" userId="5ea20e796f35876f" providerId="LiveId" clId="{3F9D734E-D472-42BF-95F6-24005F18BA66}" dt="2020-04-01T19:24:49.893" v="73" actId="790"/>
          <ac:spMkLst>
            <pc:docMk/>
            <pc:sldMk cId="3460443760" sldId="322"/>
            <ac:spMk id="3" creationId="{13B957F9-C61E-40CA-82CA-3D57D2CB5F5B}"/>
          </ac:spMkLst>
        </pc:spChg>
      </pc:sldChg>
      <pc:sldChg chg="modSp">
        <pc:chgData name="Alejandro Cerezo" userId="5ea20e796f35876f" providerId="LiveId" clId="{3F9D734E-D472-42BF-95F6-24005F18BA66}" dt="2020-04-01T19:26:36.720" v="78" actId="313"/>
        <pc:sldMkLst>
          <pc:docMk/>
          <pc:sldMk cId="766342492" sldId="325"/>
        </pc:sldMkLst>
        <pc:graphicFrameChg chg="mod">
          <ac:chgData name="Alejandro Cerezo" userId="5ea20e796f35876f" providerId="LiveId" clId="{3F9D734E-D472-42BF-95F6-24005F18BA66}" dt="2020-04-01T19:26:36.720" v="78" actId="313"/>
          <ac:graphicFrameMkLst>
            <pc:docMk/>
            <pc:sldMk cId="766342492" sldId="325"/>
            <ac:graphicFrameMk id="5" creationId="{041B70FF-BBA3-49DA-A452-0F1D8DCAC195}"/>
          </ac:graphicFrameMkLst>
        </pc:graphicFrameChg>
      </pc:sldChg>
      <pc:sldChg chg="modSp">
        <pc:chgData name="Alejandro Cerezo" userId="5ea20e796f35876f" providerId="LiveId" clId="{3F9D734E-D472-42BF-95F6-24005F18BA66}" dt="2020-04-01T19:25:01.571" v="74" actId="313"/>
        <pc:sldMkLst>
          <pc:docMk/>
          <pc:sldMk cId="2368343893" sldId="326"/>
        </pc:sldMkLst>
        <pc:graphicFrameChg chg="mod">
          <ac:chgData name="Alejandro Cerezo" userId="5ea20e796f35876f" providerId="LiveId" clId="{3F9D734E-D472-42BF-95F6-24005F18BA66}" dt="2020-04-01T19:25:01.571" v="74" actId="313"/>
          <ac:graphicFrameMkLst>
            <pc:docMk/>
            <pc:sldMk cId="2368343893" sldId="326"/>
            <ac:graphicFrameMk id="5" creationId="{A065479F-9CC8-4F3E-BD9B-F16900E38342}"/>
          </ac:graphicFrameMkLst>
        </pc:graphicFrameChg>
      </pc:sldChg>
      <pc:sldChg chg="modSp">
        <pc:chgData name="Alejandro Cerezo" userId="5ea20e796f35876f" providerId="LiveId" clId="{3F9D734E-D472-42BF-95F6-24005F18BA66}" dt="2020-04-01T19:20:32.032" v="57" actId="313"/>
        <pc:sldMkLst>
          <pc:docMk/>
          <pc:sldMk cId="2777645373" sldId="327"/>
        </pc:sldMkLst>
        <pc:spChg chg="mod">
          <ac:chgData name="Alejandro Cerezo" userId="5ea20e796f35876f" providerId="LiveId" clId="{3F9D734E-D472-42BF-95F6-24005F18BA66}" dt="2020-04-01T19:20:32.032" v="57" actId="313"/>
          <ac:spMkLst>
            <pc:docMk/>
            <pc:sldMk cId="2777645373" sldId="327"/>
            <ac:spMk id="3" creationId="{40E1E132-05CF-4DAB-8E61-4B0F53A4401B}"/>
          </ac:spMkLst>
        </pc:spChg>
      </pc:sldChg>
      <pc:sldChg chg="modSp">
        <pc:chgData name="Alejandro Cerezo" userId="5ea20e796f35876f" providerId="LiveId" clId="{3F9D734E-D472-42BF-95F6-24005F18BA66}" dt="2020-04-01T19:25:36.069" v="75" actId="790"/>
        <pc:sldMkLst>
          <pc:docMk/>
          <pc:sldMk cId="2560415534" sldId="328"/>
        </pc:sldMkLst>
        <pc:spChg chg="mod">
          <ac:chgData name="Alejandro Cerezo" userId="5ea20e796f35876f" providerId="LiveId" clId="{3F9D734E-D472-42BF-95F6-24005F18BA66}" dt="2020-04-01T19:25:36.069" v="75" actId="790"/>
          <ac:spMkLst>
            <pc:docMk/>
            <pc:sldMk cId="2560415534" sldId="328"/>
            <ac:spMk id="2" creationId="{66C2E098-94C7-49F7-8247-31CEF1217FAE}"/>
          </ac:spMkLst>
        </pc:spChg>
      </pc:sldChg>
      <pc:sldChg chg="modSp">
        <pc:chgData name="Alejandro Cerezo" userId="5ea20e796f35876f" providerId="LiveId" clId="{3F9D734E-D472-42BF-95F6-24005F18BA66}" dt="2020-04-01T19:26:05.623" v="77" actId="255"/>
        <pc:sldMkLst>
          <pc:docMk/>
          <pc:sldMk cId="1398202323" sldId="332"/>
        </pc:sldMkLst>
        <pc:spChg chg="mod">
          <ac:chgData name="Alejandro Cerezo" userId="5ea20e796f35876f" providerId="LiveId" clId="{3F9D734E-D472-42BF-95F6-24005F18BA66}" dt="2020-04-01T19:26:05.623" v="77" actId="255"/>
          <ac:spMkLst>
            <pc:docMk/>
            <pc:sldMk cId="1398202323" sldId="332"/>
            <ac:spMk id="2" creationId="{5370B6AA-ED97-4E22-AE54-7E11B7AD180A}"/>
          </ac:spMkLst>
        </pc:spChg>
      </pc:sldChg>
      <pc:sldChg chg="modSp">
        <pc:chgData name="Alejandro Cerezo" userId="5ea20e796f35876f" providerId="LiveId" clId="{3F9D734E-D472-42BF-95F6-24005F18BA66}" dt="2020-04-01T20:15:05.358" v="206" actId="790"/>
        <pc:sldMkLst>
          <pc:docMk/>
          <pc:sldMk cId="741736301" sldId="334"/>
        </pc:sldMkLst>
        <pc:spChg chg="mod">
          <ac:chgData name="Alejandro Cerezo" userId="5ea20e796f35876f" providerId="LiveId" clId="{3F9D734E-D472-42BF-95F6-24005F18BA66}" dt="2020-04-01T20:15:05.358" v="206" actId="790"/>
          <ac:spMkLst>
            <pc:docMk/>
            <pc:sldMk cId="741736301" sldId="334"/>
            <ac:spMk id="2" creationId="{7D31158E-68CB-400B-B461-8373457AAB0B}"/>
          </ac:spMkLst>
        </pc:spChg>
      </pc:sldChg>
      <pc:sldChg chg="modSp">
        <pc:chgData name="Alejandro Cerezo" userId="5ea20e796f35876f" providerId="LiveId" clId="{3F9D734E-D472-42BF-95F6-24005F18BA66}" dt="2020-04-01T19:26:58.374" v="81" actId="313"/>
        <pc:sldMkLst>
          <pc:docMk/>
          <pc:sldMk cId="1610583944" sldId="340"/>
        </pc:sldMkLst>
        <pc:spChg chg="mod">
          <ac:chgData name="Alejandro Cerezo" userId="5ea20e796f35876f" providerId="LiveId" clId="{3F9D734E-D472-42BF-95F6-24005F18BA66}" dt="2020-04-01T19:26:58.374" v="81" actId="313"/>
          <ac:spMkLst>
            <pc:docMk/>
            <pc:sldMk cId="1610583944" sldId="340"/>
            <ac:spMk id="3" creationId="{B16D132B-C8F5-4BB9-B5F5-F0CA9E9EF1D0}"/>
          </ac:spMkLst>
        </pc:spChg>
      </pc:sldChg>
      <pc:sldChg chg="modSp">
        <pc:chgData name="Alejandro Cerezo" userId="5ea20e796f35876f" providerId="LiveId" clId="{3F9D734E-D472-42BF-95F6-24005F18BA66}" dt="2020-04-01T19:27:27.906" v="84" actId="790"/>
        <pc:sldMkLst>
          <pc:docMk/>
          <pc:sldMk cId="1373376296" sldId="341"/>
        </pc:sldMkLst>
        <pc:spChg chg="mod">
          <ac:chgData name="Alejandro Cerezo" userId="5ea20e796f35876f" providerId="LiveId" clId="{3F9D734E-D472-42BF-95F6-24005F18BA66}" dt="2020-04-01T19:27:27.906" v="84" actId="790"/>
          <ac:spMkLst>
            <pc:docMk/>
            <pc:sldMk cId="1373376296" sldId="341"/>
            <ac:spMk id="3" creationId="{13B957F9-C61E-40CA-82CA-3D57D2CB5F5B}"/>
          </ac:spMkLst>
        </pc:spChg>
      </pc:sldChg>
      <pc:sldChg chg="modSp">
        <pc:chgData name="Alejandro Cerezo" userId="5ea20e796f35876f" providerId="LiveId" clId="{3F9D734E-D472-42BF-95F6-24005F18BA66}" dt="2020-04-01T19:53:09.824" v="90" actId="790"/>
        <pc:sldMkLst>
          <pc:docMk/>
          <pc:sldMk cId="2001941399" sldId="342"/>
        </pc:sldMkLst>
        <pc:spChg chg="mod">
          <ac:chgData name="Alejandro Cerezo" userId="5ea20e796f35876f" providerId="LiveId" clId="{3F9D734E-D472-42BF-95F6-24005F18BA66}" dt="2020-04-01T19:53:09.824" v="90" actId="790"/>
          <ac:spMkLst>
            <pc:docMk/>
            <pc:sldMk cId="2001941399" sldId="342"/>
            <ac:spMk id="2" creationId="{EA5EF31C-3FFD-4DA5-A1D2-B65909C582BD}"/>
          </ac:spMkLst>
        </pc:spChg>
      </pc:sldChg>
      <pc:sldChg chg="modSp">
        <pc:chgData name="Alejandro Cerezo" userId="5ea20e796f35876f" providerId="LiveId" clId="{3F9D734E-D472-42BF-95F6-24005F18BA66}" dt="2020-04-01T19:19:00.222" v="40" actId="313"/>
        <pc:sldMkLst>
          <pc:docMk/>
          <pc:sldMk cId="1991059748" sldId="343"/>
        </pc:sldMkLst>
        <pc:spChg chg="mod">
          <ac:chgData name="Alejandro Cerezo" userId="5ea20e796f35876f" providerId="LiveId" clId="{3F9D734E-D472-42BF-95F6-24005F18BA66}" dt="2020-04-01T19:19:00.222" v="40" actId="313"/>
          <ac:spMkLst>
            <pc:docMk/>
            <pc:sldMk cId="1991059748" sldId="343"/>
            <ac:spMk id="2" creationId="{6085619E-A2B8-46EF-9942-92DC6A6C9E60}"/>
          </ac:spMkLst>
        </pc:spChg>
      </pc:sldChg>
      <pc:sldChg chg="modSp">
        <pc:chgData name="Alejandro Cerezo" userId="5ea20e796f35876f" providerId="LiveId" clId="{3F9D734E-D472-42BF-95F6-24005F18BA66}" dt="2020-04-01T19:54:35.323" v="93" actId="313"/>
        <pc:sldMkLst>
          <pc:docMk/>
          <pc:sldMk cId="2805527584" sldId="344"/>
        </pc:sldMkLst>
        <pc:graphicFrameChg chg="mod">
          <ac:chgData name="Alejandro Cerezo" userId="5ea20e796f35876f" providerId="LiveId" clId="{3F9D734E-D472-42BF-95F6-24005F18BA66}" dt="2020-04-01T19:54:35.323" v="93" actId="313"/>
          <ac:graphicFrameMkLst>
            <pc:docMk/>
            <pc:sldMk cId="2805527584" sldId="344"/>
            <ac:graphicFrameMk id="19" creationId="{E50D1DD2-5889-493C-941F-B347FE510718}"/>
          </ac:graphicFrameMkLst>
        </pc:graphicFrameChg>
      </pc:sldChg>
      <pc:sldChg chg="modSp">
        <pc:chgData name="Alejandro Cerezo" userId="5ea20e796f35876f" providerId="LiveId" clId="{3F9D734E-D472-42BF-95F6-24005F18BA66}" dt="2020-04-01T19:55:44.474" v="96" actId="790"/>
        <pc:sldMkLst>
          <pc:docMk/>
          <pc:sldMk cId="2197811316" sldId="345"/>
        </pc:sldMkLst>
        <pc:spChg chg="mod">
          <ac:chgData name="Alejandro Cerezo" userId="5ea20e796f35876f" providerId="LiveId" clId="{3F9D734E-D472-42BF-95F6-24005F18BA66}" dt="2020-04-01T19:55:34.877" v="95" actId="790"/>
          <ac:spMkLst>
            <pc:docMk/>
            <pc:sldMk cId="2197811316" sldId="345"/>
            <ac:spMk id="2" creationId="{B6A1E4C9-30A0-45D4-8EE5-1DB61A065FF3}"/>
          </ac:spMkLst>
        </pc:spChg>
        <pc:spChg chg="mod">
          <ac:chgData name="Alejandro Cerezo" userId="5ea20e796f35876f" providerId="LiveId" clId="{3F9D734E-D472-42BF-95F6-24005F18BA66}" dt="2020-04-01T19:55:44.474" v="96" actId="790"/>
          <ac:spMkLst>
            <pc:docMk/>
            <pc:sldMk cId="2197811316" sldId="345"/>
            <ac:spMk id="3" creationId="{3E259AC7-861F-47D1-A3C4-63B0791BD683}"/>
          </ac:spMkLst>
        </pc:spChg>
      </pc:sldChg>
      <pc:sldChg chg="modSp">
        <pc:chgData name="Alejandro Cerezo" userId="5ea20e796f35876f" providerId="LiveId" clId="{3F9D734E-D472-42BF-95F6-24005F18BA66}" dt="2020-04-01T19:58:43.304" v="120" actId="790"/>
        <pc:sldMkLst>
          <pc:docMk/>
          <pc:sldMk cId="1317263198" sldId="346"/>
        </pc:sldMkLst>
        <pc:spChg chg="mod">
          <ac:chgData name="Alejandro Cerezo" userId="5ea20e796f35876f" providerId="LiveId" clId="{3F9D734E-D472-42BF-95F6-24005F18BA66}" dt="2020-04-01T19:58:43.304" v="120" actId="790"/>
          <ac:spMkLst>
            <pc:docMk/>
            <pc:sldMk cId="1317263198" sldId="346"/>
            <ac:spMk id="3" creationId="{B5D2FC8E-1F5C-4961-A802-7FA582DA0A39}"/>
          </ac:spMkLst>
        </pc:spChg>
      </pc:sldChg>
      <pc:sldChg chg="modSp">
        <pc:chgData name="Alejandro Cerezo" userId="5ea20e796f35876f" providerId="LiveId" clId="{3F9D734E-D472-42BF-95F6-24005F18BA66}" dt="2020-04-01T19:59:21.824" v="124" actId="790"/>
        <pc:sldMkLst>
          <pc:docMk/>
          <pc:sldMk cId="3980881904" sldId="347"/>
        </pc:sldMkLst>
        <pc:spChg chg="mod">
          <ac:chgData name="Alejandro Cerezo" userId="5ea20e796f35876f" providerId="LiveId" clId="{3F9D734E-D472-42BF-95F6-24005F18BA66}" dt="2020-04-01T19:59:21.824" v="124" actId="790"/>
          <ac:spMkLst>
            <pc:docMk/>
            <pc:sldMk cId="3980881904" sldId="347"/>
            <ac:spMk id="3" creationId="{B5D2FC8E-1F5C-4961-A802-7FA582DA0A39}"/>
          </ac:spMkLst>
        </pc:spChg>
      </pc:sldChg>
      <pc:sldChg chg="modSp">
        <pc:chgData name="Alejandro Cerezo" userId="5ea20e796f35876f" providerId="LiveId" clId="{3F9D734E-D472-42BF-95F6-24005F18BA66}" dt="2020-04-01T19:56:49.618" v="103" actId="790"/>
        <pc:sldMkLst>
          <pc:docMk/>
          <pc:sldMk cId="2588946469" sldId="348"/>
        </pc:sldMkLst>
        <pc:spChg chg="mod">
          <ac:chgData name="Alejandro Cerezo" userId="5ea20e796f35876f" providerId="LiveId" clId="{3F9D734E-D472-42BF-95F6-24005F18BA66}" dt="2020-04-01T19:56:15.828" v="99" actId="790"/>
          <ac:spMkLst>
            <pc:docMk/>
            <pc:sldMk cId="2588946469" sldId="348"/>
            <ac:spMk id="2" creationId="{4C35FAAF-3CB0-417C-A915-38B215520D54}"/>
          </ac:spMkLst>
        </pc:spChg>
        <pc:spChg chg="mod">
          <ac:chgData name="Alejandro Cerezo" userId="5ea20e796f35876f" providerId="LiveId" clId="{3F9D734E-D472-42BF-95F6-24005F18BA66}" dt="2020-04-01T19:56:49.618" v="103" actId="790"/>
          <ac:spMkLst>
            <pc:docMk/>
            <pc:sldMk cId="2588946469" sldId="348"/>
            <ac:spMk id="3" creationId="{7653DF9E-F4FC-4E20-88F9-D320844859B4}"/>
          </ac:spMkLst>
        </pc:spChg>
      </pc:sldChg>
      <pc:sldChg chg="modSp">
        <pc:chgData name="Alejandro Cerezo" userId="5ea20e796f35876f" providerId="LiveId" clId="{3F9D734E-D472-42BF-95F6-24005F18BA66}" dt="2020-04-01T20:09:22.293" v="177" actId="790"/>
        <pc:sldMkLst>
          <pc:docMk/>
          <pc:sldMk cId="944635732" sldId="349"/>
        </pc:sldMkLst>
        <pc:spChg chg="mod">
          <ac:chgData name="Alejandro Cerezo" userId="5ea20e796f35876f" providerId="LiveId" clId="{3F9D734E-D472-42BF-95F6-24005F18BA66}" dt="2020-04-01T20:08:26.756" v="172" actId="790"/>
          <ac:spMkLst>
            <pc:docMk/>
            <pc:sldMk cId="944635732" sldId="349"/>
            <ac:spMk id="2" creationId="{2A13E7F3-7D4F-4829-B7F9-A3704E6EC515}"/>
          </ac:spMkLst>
        </pc:spChg>
        <pc:spChg chg="mod">
          <ac:chgData name="Alejandro Cerezo" userId="5ea20e796f35876f" providerId="LiveId" clId="{3F9D734E-D472-42BF-95F6-24005F18BA66}" dt="2020-04-01T20:09:22.293" v="177" actId="790"/>
          <ac:spMkLst>
            <pc:docMk/>
            <pc:sldMk cId="944635732" sldId="349"/>
            <ac:spMk id="3" creationId="{88E3A74A-D060-482E-A5F2-3542BC379382}"/>
          </ac:spMkLst>
        </pc:spChg>
      </pc:sldChg>
      <pc:sldChg chg="addSp modSp mod setBg">
        <pc:chgData name="Alejandro Cerezo" userId="5ea20e796f35876f" providerId="LiveId" clId="{3F9D734E-D472-42BF-95F6-24005F18BA66}" dt="2020-04-01T20:03:28.949" v="149" actId="255"/>
        <pc:sldMkLst>
          <pc:docMk/>
          <pc:sldMk cId="2778458068" sldId="350"/>
        </pc:sldMkLst>
        <pc:spChg chg="mod">
          <ac:chgData name="Alejandro Cerezo" userId="5ea20e796f35876f" providerId="LiveId" clId="{3F9D734E-D472-42BF-95F6-24005F18BA66}" dt="2020-04-01T20:03:22.890" v="147" actId="14100"/>
          <ac:spMkLst>
            <pc:docMk/>
            <pc:sldMk cId="2778458068" sldId="350"/>
            <ac:spMk id="2" creationId="{7CD92C34-EBF4-4D51-A9C1-BD8F3457F625}"/>
          </ac:spMkLst>
        </pc:spChg>
        <pc:spChg chg="mod">
          <ac:chgData name="Alejandro Cerezo" userId="5ea20e796f35876f" providerId="LiveId" clId="{3F9D734E-D472-42BF-95F6-24005F18BA66}" dt="2020-04-01T20:03:28.949" v="149" actId="255"/>
          <ac:spMkLst>
            <pc:docMk/>
            <pc:sldMk cId="2778458068" sldId="350"/>
            <ac:spMk id="3" creationId="{D8737879-E618-4698-8616-7ACA699E48C0}"/>
          </ac:spMkLst>
        </pc:spChg>
        <pc:spChg chg="add">
          <ac:chgData name="Alejandro Cerezo" userId="5ea20e796f35876f" providerId="LiveId" clId="{3F9D734E-D472-42BF-95F6-24005F18BA66}" dt="2020-04-01T20:02:44.117" v="141" actId="26606"/>
          <ac:spMkLst>
            <pc:docMk/>
            <pc:sldMk cId="2778458068" sldId="350"/>
            <ac:spMk id="10" creationId="{55006F82-50D2-401C-BE85-FFEA1C1963DC}"/>
          </ac:spMkLst>
        </pc:spChg>
        <pc:spChg chg="add">
          <ac:chgData name="Alejandro Cerezo" userId="5ea20e796f35876f" providerId="LiveId" clId="{3F9D734E-D472-42BF-95F6-24005F18BA66}" dt="2020-04-01T20:02:44.117" v="141" actId="26606"/>
          <ac:spMkLst>
            <pc:docMk/>
            <pc:sldMk cId="2778458068" sldId="350"/>
            <ac:spMk id="12" creationId="{32034F32-09B4-47B4-B550-1F1CE3D538CB}"/>
          </ac:spMkLst>
        </pc:spChg>
        <pc:spChg chg="add">
          <ac:chgData name="Alejandro Cerezo" userId="5ea20e796f35876f" providerId="LiveId" clId="{3F9D734E-D472-42BF-95F6-24005F18BA66}" dt="2020-04-01T20:02:44.117" v="141" actId="26606"/>
          <ac:spMkLst>
            <pc:docMk/>
            <pc:sldMk cId="2778458068" sldId="350"/>
            <ac:spMk id="22" creationId="{4FCECCE4-3046-4A76-B4C0-767A6251C6EA}"/>
          </ac:spMkLst>
        </pc:spChg>
        <pc:spChg chg="add">
          <ac:chgData name="Alejandro Cerezo" userId="5ea20e796f35876f" providerId="LiveId" clId="{3F9D734E-D472-42BF-95F6-24005F18BA66}" dt="2020-04-01T20:02:44.117" v="141" actId="26606"/>
          <ac:spMkLst>
            <pc:docMk/>
            <pc:sldMk cId="2778458068" sldId="350"/>
            <ac:spMk id="30" creationId="{096F20E2-F42F-4B71-8BC5-478533FE166C}"/>
          </ac:spMkLst>
        </pc:spChg>
        <pc:grpChg chg="add">
          <ac:chgData name="Alejandro Cerezo" userId="5ea20e796f35876f" providerId="LiveId" clId="{3F9D734E-D472-42BF-95F6-24005F18BA66}" dt="2020-04-01T20:02:44.117" v="141" actId="26606"/>
          <ac:grpSpMkLst>
            <pc:docMk/>
            <pc:sldMk cId="2778458068" sldId="350"/>
            <ac:grpSpMk id="14" creationId="{F559A513-84FC-4F08-805E-C51CE7F540D4}"/>
          </ac:grpSpMkLst>
        </pc:grpChg>
        <pc:grpChg chg="add">
          <ac:chgData name="Alejandro Cerezo" userId="5ea20e796f35876f" providerId="LiveId" clId="{3F9D734E-D472-42BF-95F6-24005F18BA66}" dt="2020-04-01T20:02:44.117" v="141" actId="26606"/>
          <ac:grpSpMkLst>
            <pc:docMk/>
            <pc:sldMk cId="2778458068" sldId="350"/>
            <ac:grpSpMk id="24" creationId="{D6F309B0-04E5-4883-9605-1364452C68CF}"/>
          </ac:grpSpMkLst>
        </pc:grpChg>
        <pc:grpChg chg="add">
          <ac:chgData name="Alejandro Cerezo" userId="5ea20e796f35876f" providerId="LiveId" clId="{3F9D734E-D472-42BF-95F6-24005F18BA66}" dt="2020-04-01T20:02:44.117" v="141" actId="26606"/>
          <ac:grpSpMkLst>
            <pc:docMk/>
            <pc:sldMk cId="2778458068" sldId="350"/>
            <ac:grpSpMk id="32" creationId="{34039184-A11C-46AE-854D-8B229443609D}"/>
          </ac:grpSpMkLst>
        </pc:grpChg>
        <pc:grpChg chg="add">
          <ac:chgData name="Alejandro Cerezo" userId="5ea20e796f35876f" providerId="LiveId" clId="{3F9D734E-D472-42BF-95F6-24005F18BA66}" dt="2020-04-01T20:02:44.117" v="141" actId="26606"/>
          <ac:grpSpMkLst>
            <pc:docMk/>
            <pc:sldMk cId="2778458068" sldId="350"/>
            <ac:grpSpMk id="38" creationId="{2A2A379C-12FD-4404-BDF2-B7EFF0593BCC}"/>
          </ac:grpSpMkLst>
        </pc:grpChg>
        <pc:picChg chg="add">
          <ac:chgData name="Alejandro Cerezo" userId="5ea20e796f35876f" providerId="LiveId" clId="{3F9D734E-D472-42BF-95F6-24005F18BA66}" dt="2020-04-01T20:02:44.117" v="141" actId="26606"/>
          <ac:picMkLst>
            <pc:docMk/>
            <pc:sldMk cId="2778458068" sldId="350"/>
            <ac:picMk id="7" creationId="{2E55A76C-43FA-4291-90B8-7E4FA8AF5FA8}"/>
          </ac:picMkLst>
        </pc:picChg>
      </pc:sldChg>
      <pc:sldChg chg="modSp">
        <pc:chgData name="Alejandro Cerezo" userId="5ea20e796f35876f" providerId="LiveId" clId="{3F9D734E-D472-42BF-95F6-24005F18BA66}" dt="2020-04-01T20:05:20.034" v="160"/>
        <pc:sldMkLst>
          <pc:docMk/>
          <pc:sldMk cId="1767542823" sldId="351"/>
        </pc:sldMkLst>
        <pc:graphicFrameChg chg="mod">
          <ac:chgData name="Alejandro Cerezo" userId="5ea20e796f35876f" providerId="LiveId" clId="{3F9D734E-D472-42BF-95F6-24005F18BA66}" dt="2020-04-01T20:05:20.034" v="160"/>
          <ac:graphicFrameMkLst>
            <pc:docMk/>
            <pc:sldMk cId="1767542823" sldId="351"/>
            <ac:graphicFrameMk id="5" creationId="{C36ADE50-B2DF-49B7-B578-EEE3988106DA}"/>
          </ac:graphicFrameMkLst>
        </pc:graphicFrameChg>
      </pc:sldChg>
      <pc:sldChg chg="addSp delSp modSp mod setBg">
        <pc:chgData name="Alejandro Cerezo" userId="5ea20e796f35876f" providerId="LiveId" clId="{3F9D734E-D472-42BF-95F6-24005F18BA66}" dt="2020-04-01T20:04:43.553" v="157" actId="790"/>
        <pc:sldMkLst>
          <pc:docMk/>
          <pc:sldMk cId="965428763" sldId="352"/>
        </pc:sldMkLst>
        <pc:spChg chg="mod">
          <ac:chgData name="Alejandro Cerezo" userId="5ea20e796f35876f" providerId="LiveId" clId="{3F9D734E-D472-42BF-95F6-24005F18BA66}" dt="2020-04-01T20:03:48.954" v="155" actId="14100"/>
          <ac:spMkLst>
            <pc:docMk/>
            <pc:sldMk cId="965428763" sldId="352"/>
            <ac:spMk id="2" creationId="{1B11BD5B-CFF9-4CE3-AB74-5BAA7FBB73FD}"/>
          </ac:spMkLst>
        </pc:spChg>
        <pc:spChg chg="mod">
          <ac:chgData name="Alejandro Cerezo" userId="5ea20e796f35876f" providerId="LiveId" clId="{3F9D734E-D472-42BF-95F6-24005F18BA66}" dt="2020-04-01T20:04:43.553" v="157" actId="790"/>
          <ac:spMkLst>
            <pc:docMk/>
            <pc:sldMk cId="965428763" sldId="352"/>
            <ac:spMk id="3" creationId="{80518481-D97F-425D-AB0F-612729F12A83}"/>
          </ac:spMkLst>
        </pc:spChg>
        <pc:spChg chg="add del">
          <ac:chgData name="Alejandro Cerezo" userId="5ea20e796f35876f" providerId="LiveId" clId="{3F9D734E-D472-42BF-95F6-24005F18BA66}" dt="2020-04-01T20:03:10.471" v="143" actId="26606"/>
          <ac:spMkLst>
            <pc:docMk/>
            <pc:sldMk cId="965428763" sldId="352"/>
            <ac:spMk id="8" creationId="{7A976E23-29EC-4E20-9EF6-B7CC4A8210C3}"/>
          </ac:spMkLst>
        </pc:spChg>
        <pc:spChg chg="add del">
          <ac:chgData name="Alejandro Cerezo" userId="5ea20e796f35876f" providerId="LiveId" clId="{3F9D734E-D472-42BF-95F6-24005F18BA66}" dt="2020-04-01T20:03:10.471" v="143" actId="26606"/>
          <ac:spMkLst>
            <pc:docMk/>
            <pc:sldMk cId="965428763" sldId="352"/>
            <ac:spMk id="10" creationId="{DF5FCEC6-E657-46F1-925F-13ED192124CE}"/>
          </ac:spMkLst>
        </pc:spChg>
        <pc:spChg chg="add del">
          <ac:chgData name="Alejandro Cerezo" userId="5ea20e796f35876f" providerId="LiveId" clId="{3F9D734E-D472-42BF-95F6-24005F18BA66}" dt="2020-04-01T20:03:10.471" v="143" actId="26606"/>
          <ac:spMkLst>
            <pc:docMk/>
            <pc:sldMk cId="965428763" sldId="352"/>
            <ac:spMk id="20" creationId="{FF0BDB76-BCEC-498E-BA26-C763CD9FA3E7}"/>
          </ac:spMkLst>
        </pc:spChg>
        <pc:spChg chg="add del">
          <ac:chgData name="Alejandro Cerezo" userId="5ea20e796f35876f" providerId="LiveId" clId="{3F9D734E-D472-42BF-95F6-24005F18BA66}" dt="2020-04-01T20:03:10.471" v="143" actId="26606"/>
          <ac:spMkLst>
            <pc:docMk/>
            <pc:sldMk cId="965428763" sldId="352"/>
            <ac:spMk id="28" creationId="{1452CEF2-C9EC-4C15-99E4-C781AB08AB91}"/>
          </ac:spMkLst>
        </pc:spChg>
        <pc:spChg chg="add del">
          <ac:chgData name="Alejandro Cerezo" userId="5ea20e796f35876f" providerId="LiveId" clId="{3F9D734E-D472-42BF-95F6-24005F18BA66}" dt="2020-04-01T20:03:13.919" v="145" actId="26606"/>
          <ac:spMkLst>
            <pc:docMk/>
            <pc:sldMk cId="965428763" sldId="352"/>
            <ac:spMk id="36" creationId="{DDC95FA9-076A-421D-93A3-9C29819EBFC6}"/>
          </ac:spMkLst>
        </pc:spChg>
        <pc:spChg chg="add del">
          <ac:chgData name="Alejandro Cerezo" userId="5ea20e796f35876f" providerId="LiveId" clId="{3F9D734E-D472-42BF-95F6-24005F18BA66}" dt="2020-04-01T20:03:13.919" v="145" actId="26606"/>
          <ac:spMkLst>
            <pc:docMk/>
            <pc:sldMk cId="965428763" sldId="352"/>
            <ac:spMk id="37" creationId="{0A6C8D94-3813-4D93-A6A7-A97EFFBCF3D1}"/>
          </ac:spMkLst>
        </pc:spChg>
        <pc:spChg chg="add del">
          <ac:chgData name="Alejandro Cerezo" userId="5ea20e796f35876f" providerId="LiveId" clId="{3F9D734E-D472-42BF-95F6-24005F18BA66}" dt="2020-04-01T20:03:13.919" v="145" actId="26606"/>
          <ac:spMkLst>
            <pc:docMk/>
            <pc:sldMk cId="965428763" sldId="352"/>
            <ac:spMk id="45" creationId="{AA00467E-A507-4BEF-AAB5-2B35F13FAD33}"/>
          </ac:spMkLst>
        </pc:spChg>
        <pc:spChg chg="add del">
          <ac:chgData name="Alejandro Cerezo" userId="5ea20e796f35876f" providerId="LiveId" clId="{3F9D734E-D472-42BF-95F6-24005F18BA66}" dt="2020-04-01T20:03:13.919" v="145" actId="26606"/>
          <ac:spMkLst>
            <pc:docMk/>
            <pc:sldMk cId="965428763" sldId="352"/>
            <ac:spMk id="47" creationId="{05E35C12-B6B4-4F57-950C-6EB3CD8F484E}"/>
          </ac:spMkLst>
        </pc:spChg>
        <pc:spChg chg="add">
          <ac:chgData name="Alejandro Cerezo" userId="5ea20e796f35876f" providerId="LiveId" clId="{3F9D734E-D472-42BF-95F6-24005F18BA66}" dt="2020-04-01T20:03:13.945" v="146" actId="26606"/>
          <ac:spMkLst>
            <pc:docMk/>
            <pc:sldMk cId="965428763" sldId="352"/>
            <ac:spMk id="50" creationId="{7A976E23-29EC-4E20-9EF6-B7CC4A8210C3}"/>
          </ac:spMkLst>
        </pc:spChg>
        <pc:spChg chg="add">
          <ac:chgData name="Alejandro Cerezo" userId="5ea20e796f35876f" providerId="LiveId" clId="{3F9D734E-D472-42BF-95F6-24005F18BA66}" dt="2020-04-01T20:03:13.945" v="146" actId="26606"/>
          <ac:spMkLst>
            <pc:docMk/>
            <pc:sldMk cId="965428763" sldId="352"/>
            <ac:spMk id="51" creationId="{DF5FCEC6-E657-46F1-925F-13ED192124CE}"/>
          </ac:spMkLst>
        </pc:spChg>
        <pc:spChg chg="add">
          <ac:chgData name="Alejandro Cerezo" userId="5ea20e796f35876f" providerId="LiveId" clId="{3F9D734E-D472-42BF-95F6-24005F18BA66}" dt="2020-04-01T20:03:13.945" v="146" actId="26606"/>
          <ac:spMkLst>
            <pc:docMk/>
            <pc:sldMk cId="965428763" sldId="352"/>
            <ac:spMk id="53" creationId="{FF0BDB76-BCEC-498E-BA26-C763CD9FA3E7}"/>
          </ac:spMkLst>
        </pc:spChg>
        <pc:spChg chg="add">
          <ac:chgData name="Alejandro Cerezo" userId="5ea20e796f35876f" providerId="LiveId" clId="{3F9D734E-D472-42BF-95F6-24005F18BA66}" dt="2020-04-01T20:03:13.945" v="146" actId="26606"/>
          <ac:spMkLst>
            <pc:docMk/>
            <pc:sldMk cId="965428763" sldId="352"/>
            <ac:spMk id="55" creationId="{1452CEF2-C9EC-4C15-99E4-C781AB08AB91}"/>
          </ac:spMkLst>
        </pc:spChg>
        <pc:grpChg chg="add del">
          <ac:chgData name="Alejandro Cerezo" userId="5ea20e796f35876f" providerId="LiveId" clId="{3F9D734E-D472-42BF-95F6-24005F18BA66}" dt="2020-04-01T20:03:10.471" v="143" actId="26606"/>
          <ac:grpSpMkLst>
            <pc:docMk/>
            <pc:sldMk cId="965428763" sldId="352"/>
            <ac:grpSpMk id="12" creationId="{2EF0090A-63B9-4569-B0AE-0C2F36B15E2E}"/>
          </ac:grpSpMkLst>
        </pc:grpChg>
        <pc:grpChg chg="add del">
          <ac:chgData name="Alejandro Cerezo" userId="5ea20e796f35876f" providerId="LiveId" clId="{3F9D734E-D472-42BF-95F6-24005F18BA66}" dt="2020-04-01T20:03:10.471" v="143" actId="26606"/>
          <ac:grpSpMkLst>
            <pc:docMk/>
            <pc:sldMk cId="965428763" sldId="352"/>
            <ac:grpSpMk id="22" creationId="{DD8DF5DF-A251-4BC2-8965-4EDDD01FC56E}"/>
          </ac:grpSpMkLst>
        </pc:grpChg>
        <pc:grpChg chg="add del">
          <ac:chgData name="Alejandro Cerezo" userId="5ea20e796f35876f" providerId="LiveId" clId="{3F9D734E-D472-42BF-95F6-24005F18BA66}" dt="2020-04-01T20:03:10.471" v="143" actId="26606"/>
          <ac:grpSpMkLst>
            <pc:docMk/>
            <pc:sldMk cId="965428763" sldId="352"/>
            <ac:grpSpMk id="30" creationId="{600459E6-26A3-4EAC-A34C-D0792D88CC26}"/>
          </ac:grpSpMkLst>
        </pc:grpChg>
        <pc:grpChg chg="add del">
          <ac:chgData name="Alejandro Cerezo" userId="5ea20e796f35876f" providerId="LiveId" clId="{3F9D734E-D472-42BF-95F6-24005F18BA66}" dt="2020-04-01T20:03:13.919" v="145" actId="26606"/>
          <ac:grpSpMkLst>
            <pc:docMk/>
            <pc:sldMk cId="965428763" sldId="352"/>
            <ac:grpSpMk id="38" creationId="{3794673D-8563-4993-8E86-6D89D6E97EA8}"/>
          </ac:grpSpMkLst>
        </pc:grpChg>
        <pc:grpChg chg="add del">
          <ac:chgData name="Alejandro Cerezo" userId="5ea20e796f35876f" providerId="LiveId" clId="{3F9D734E-D472-42BF-95F6-24005F18BA66}" dt="2020-04-01T20:03:13.919" v="145" actId="26606"/>
          <ac:grpSpMkLst>
            <pc:docMk/>
            <pc:sldMk cId="965428763" sldId="352"/>
            <ac:grpSpMk id="46" creationId="{34BCCBFD-2A87-46DC-A665-6039BF72DB61}"/>
          </ac:grpSpMkLst>
        </pc:grpChg>
        <pc:grpChg chg="add del">
          <ac:chgData name="Alejandro Cerezo" userId="5ea20e796f35876f" providerId="LiveId" clId="{3F9D734E-D472-42BF-95F6-24005F18BA66}" dt="2020-04-01T20:03:13.919" v="145" actId="26606"/>
          <ac:grpSpMkLst>
            <pc:docMk/>
            <pc:sldMk cId="965428763" sldId="352"/>
            <ac:grpSpMk id="48" creationId="{2B14810E-84F3-4F8A-AF58-F452B9815125}"/>
          </ac:grpSpMkLst>
        </pc:grpChg>
        <pc:grpChg chg="add">
          <ac:chgData name="Alejandro Cerezo" userId="5ea20e796f35876f" providerId="LiveId" clId="{3F9D734E-D472-42BF-95F6-24005F18BA66}" dt="2020-04-01T20:03:13.945" v="146" actId="26606"/>
          <ac:grpSpMkLst>
            <pc:docMk/>
            <pc:sldMk cId="965428763" sldId="352"/>
            <ac:grpSpMk id="52" creationId="{2EF0090A-63B9-4569-B0AE-0C2F36B15E2E}"/>
          </ac:grpSpMkLst>
        </pc:grpChg>
        <pc:grpChg chg="add">
          <ac:chgData name="Alejandro Cerezo" userId="5ea20e796f35876f" providerId="LiveId" clId="{3F9D734E-D472-42BF-95F6-24005F18BA66}" dt="2020-04-01T20:03:13.945" v="146" actId="26606"/>
          <ac:grpSpMkLst>
            <pc:docMk/>
            <pc:sldMk cId="965428763" sldId="352"/>
            <ac:grpSpMk id="54" creationId="{DD8DF5DF-A251-4BC2-8965-4EDDD01FC56E}"/>
          </ac:grpSpMkLst>
        </pc:grpChg>
        <pc:grpChg chg="add">
          <ac:chgData name="Alejandro Cerezo" userId="5ea20e796f35876f" providerId="LiveId" clId="{3F9D734E-D472-42BF-95F6-24005F18BA66}" dt="2020-04-01T20:03:13.945" v="146" actId="26606"/>
          <ac:grpSpMkLst>
            <pc:docMk/>
            <pc:sldMk cId="965428763" sldId="352"/>
            <ac:grpSpMk id="56" creationId="{600459E6-26A3-4EAC-A34C-D0792D88CC26}"/>
          </ac:grpSpMkLst>
        </pc:grpChg>
      </pc:sldChg>
      <pc:sldChg chg="modSp">
        <pc:chgData name="Alejandro Cerezo" userId="5ea20e796f35876f" providerId="LiveId" clId="{3F9D734E-D472-42BF-95F6-24005F18BA66}" dt="2020-04-01T20:05:00.401" v="159" actId="790"/>
        <pc:sldMkLst>
          <pc:docMk/>
          <pc:sldMk cId="2395026568" sldId="353"/>
        </pc:sldMkLst>
        <pc:spChg chg="mod">
          <ac:chgData name="Alejandro Cerezo" userId="5ea20e796f35876f" providerId="LiveId" clId="{3F9D734E-D472-42BF-95F6-24005F18BA66}" dt="2020-04-01T20:05:00.401" v="159" actId="790"/>
          <ac:spMkLst>
            <pc:docMk/>
            <pc:sldMk cId="2395026568" sldId="353"/>
            <ac:spMk id="2" creationId="{59C7E86D-2C85-4A89-AFAB-846E386B148B}"/>
          </ac:spMkLst>
        </pc:spChg>
      </pc:sldChg>
      <pc:sldChg chg="modSp">
        <pc:chgData name="Alejandro Cerezo" userId="5ea20e796f35876f" providerId="LiveId" clId="{3F9D734E-D472-42BF-95F6-24005F18BA66}" dt="2020-04-01T19:59:34.707" v="125" actId="313"/>
        <pc:sldMkLst>
          <pc:docMk/>
          <pc:sldMk cId="3979486685" sldId="354"/>
        </pc:sldMkLst>
        <pc:spChg chg="mod">
          <ac:chgData name="Alejandro Cerezo" userId="5ea20e796f35876f" providerId="LiveId" clId="{3F9D734E-D472-42BF-95F6-24005F18BA66}" dt="2020-04-01T19:59:34.707" v="125" actId="313"/>
          <ac:spMkLst>
            <pc:docMk/>
            <pc:sldMk cId="3979486685" sldId="354"/>
            <ac:spMk id="3" creationId="{13B957F9-C61E-40CA-82CA-3D57D2CB5F5B}"/>
          </ac:spMkLst>
        </pc:spChg>
      </pc:sldChg>
      <pc:sldChg chg="modSp">
        <pc:chgData name="Alejandro Cerezo" userId="5ea20e796f35876f" providerId="LiveId" clId="{3F9D734E-D472-42BF-95F6-24005F18BA66}" dt="2020-04-01T20:06:08.949" v="161" actId="790"/>
        <pc:sldMkLst>
          <pc:docMk/>
          <pc:sldMk cId="3456115903" sldId="355"/>
        </pc:sldMkLst>
        <pc:spChg chg="mod">
          <ac:chgData name="Alejandro Cerezo" userId="5ea20e796f35876f" providerId="LiveId" clId="{3F9D734E-D472-42BF-95F6-24005F18BA66}" dt="2020-04-01T20:06:08.949" v="161" actId="790"/>
          <ac:spMkLst>
            <pc:docMk/>
            <pc:sldMk cId="3456115903" sldId="355"/>
            <ac:spMk id="11" creationId="{188D019B-FFB7-4EEA-BD1B-80C422D35E2F}"/>
          </ac:spMkLst>
        </pc:spChg>
      </pc:sldChg>
      <pc:sldChg chg="modSp">
        <pc:chgData name="Alejandro Cerezo" userId="5ea20e796f35876f" providerId="LiveId" clId="{3F9D734E-D472-42BF-95F6-24005F18BA66}" dt="2020-04-01T20:06:33.171" v="164" actId="790"/>
        <pc:sldMkLst>
          <pc:docMk/>
          <pc:sldMk cId="611272893" sldId="356"/>
        </pc:sldMkLst>
        <pc:spChg chg="mod">
          <ac:chgData name="Alejandro Cerezo" userId="5ea20e796f35876f" providerId="LiveId" clId="{3F9D734E-D472-42BF-95F6-24005F18BA66}" dt="2020-04-01T20:06:33.171" v="164" actId="790"/>
          <ac:spMkLst>
            <pc:docMk/>
            <pc:sldMk cId="611272893" sldId="356"/>
            <ac:spMk id="3" creationId="{13B957F9-C61E-40CA-82CA-3D57D2CB5F5B}"/>
          </ac:spMkLst>
        </pc:spChg>
      </pc:sldChg>
      <pc:sldChg chg="modSp">
        <pc:chgData name="Alejandro Cerezo" userId="5ea20e796f35876f" providerId="LiveId" clId="{3F9D734E-D472-42BF-95F6-24005F18BA66}" dt="2020-04-01T20:07:05.405" v="165" actId="790"/>
        <pc:sldMkLst>
          <pc:docMk/>
          <pc:sldMk cId="1780401725" sldId="357"/>
        </pc:sldMkLst>
        <pc:spChg chg="mod">
          <ac:chgData name="Alejandro Cerezo" userId="5ea20e796f35876f" providerId="LiveId" clId="{3F9D734E-D472-42BF-95F6-24005F18BA66}" dt="2020-04-01T20:07:05.405" v="165" actId="790"/>
          <ac:spMkLst>
            <pc:docMk/>
            <pc:sldMk cId="1780401725" sldId="357"/>
            <ac:spMk id="5" creationId="{E51F92F7-1B6A-47E8-8DEB-F019E9A56AC0}"/>
          </ac:spMkLst>
        </pc:spChg>
      </pc:sldChg>
      <pc:sldChg chg="modSp">
        <pc:chgData name="Alejandro Cerezo" userId="5ea20e796f35876f" providerId="LiveId" clId="{3F9D734E-D472-42BF-95F6-24005F18BA66}" dt="2020-04-01T20:07:11.337" v="166" actId="313"/>
        <pc:sldMkLst>
          <pc:docMk/>
          <pc:sldMk cId="4205977932" sldId="358"/>
        </pc:sldMkLst>
        <pc:spChg chg="mod">
          <ac:chgData name="Alejandro Cerezo" userId="5ea20e796f35876f" providerId="LiveId" clId="{3F9D734E-D472-42BF-95F6-24005F18BA66}" dt="2020-04-01T20:07:11.337" v="166" actId="313"/>
          <ac:spMkLst>
            <pc:docMk/>
            <pc:sldMk cId="4205977932" sldId="358"/>
            <ac:spMk id="6" creationId="{9E247DB6-45BD-4DE6-B4E0-33EF3A5F7563}"/>
          </ac:spMkLst>
        </pc:spChg>
      </pc:sldChg>
      <pc:sldChg chg="modSp">
        <pc:chgData name="Alejandro Cerezo" userId="5ea20e796f35876f" providerId="LiveId" clId="{3F9D734E-D472-42BF-95F6-24005F18BA66}" dt="2020-04-01T20:07:22.529" v="167" actId="790"/>
        <pc:sldMkLst>
          <pc:docMk/>
          <pc:sldMk cId="1523469976" sldId="359"/>
        </pc:sldMkLst>
        <pc:spChg chg="mod">
          <ac:chgData name="Alejandro Cerezo" userId="5ea20e796f35876f" providerId="LiveId" clId="{3F9D734E-D472-42BF-95F6-24005F18BA66}" dt="2020-04-01T20:07:22.529" v="167" actId="790"/>
          <ac:spMkLst>
            <pc:docMk/>
            <pc:sldMk cId="1523469976" sldId="359"/>
            <ac:spMk id="16" creationId="{59317310-E98B-483A-BEC8-236619591244}"/>
          </ac:spMkLst>
        </pc:spChg>
      </pc:sldChg>
      <pc:sldChg chg="modSp">
        <pc:chgData name="Alejandro Cerezo" userId="5ea20e796f35876f" providerId="LiveId" clId="{3F9D734E-D472-42BF-95F6-24005F18BA66}" dt="2020-04-01T20:07:57.837" v="170" actId="790"/>
        <pc:sldMkLst>
          <pc:docMk/>
          <pc:sldMk cId="1821133144" sldId="362"/>
        </pc:sldMkLst>
        <pc:spChg chg="mod">
          <ac:chgData name="Alejandro Cerezo" userId="5ea20e796f35876f" providerId="LiveId" clId="{3F9D734E-D472-42BF-95F6-24005F18BA66}" dt="2020-04-01T20:07:50.727" v="169" actId="790"/>
          <ac:spMkLst>
            <pc:docMk/>
            <pc:sldMk cId="1821133144" sldId="362"/>
            <ac:spMk id="3" creationId="{13B957F9-C61E-40CA-82CA-3D57D2CB5F5B}"/>
          </ac:spMkLst>
        </pc:spChg>
        <pc:spChg chg="mod">
          <ac:chgData name="Alejandro Cerezo" userId="5ea20e796f35876f" providerId="LiveId" clId="{3F9D734E-D472-42BF-95F6-24005F18BA66}" dt="2020-04-01T20:07:57.837" v="170" actId="790"/>
          <ac:spMkLst>
            <pc:docMk/>
            <pc:sldMk cId="1821133144" sldId="362"/>
            <ac:spMk id="17" creationId="{583154EB-A789-481F-9D6C-E49289A6A3DF}"/>
          </ac:spMkLst>
        </pc:spChg>
      </pc:sldChg>
      <pc:sldChg chg="modSp">
        <pc:chgData name="Alejandro Cerezo" userId="5ea20e796f35876f" providerId="LiveId" clId="{3F9D734E-D472-42BF-95F6-24005F18BA66}" dt="2020-04-01T20:11:05.389" v="184" actId="790"/>
        <pc:sldMkLst>
          <pc:docMk/>
          <pc:sldMk cId="269620225" sldId="363"/>
        </pc:sldMkLst>
        <pc:spChg chg="mod">
          <ac:chgData name="Alejandro Cerezo" userId="5ea20e796f35876f" providerId="LiveId" clId="{3F9D734E-D472-42BF-95F6-24005F18BA66}" dt="2020-04-01T20:10:37.319" v="181" actId="790"/>
          <ac:spMkLst>
            <pc:docMk/>
            <pc:sldMk cId="269620225" sldId="363"/>
            <ac:spMk id="2" creationId="{73B0E13C-CAAB-43B5-97F1-B9727B6DFE53}"/>
          </ac:spMkLst>
        </pc:spChg>
        <pc:spChg chg="mod">
          <ac:chgData name="Alejandro Cerezo" userId="5ea20e796f35876f" providerId="LiveId" clId="{3F9D734E-D472-42BF-95F6-24005F18BA66}" dt="2020-04-01T20:10:44.559" v="182" actId="790"/>
          <ac:spMkLst>
            <pc:docMk/>
            <pc:sldMk cId="269620225" sldId="363"/>
            <ac:spMk id="3" creationId="{13B957F9-C61E-40CA-82CA-3D57D2CB5F5B}"/>
          </ac:spMkLst>
        </pc:spChg>
        <pc:spChg chg="mod">
          <ac:chgData name="Alejandro Cerezo" userId="5ea20e796f35876f" providerId="LiveId" clId="{3F9D734E-D472-42BF-95F6-24005F18BA66}" dt="2020-04-01T20:10:55.948" v="183" actId="790"/>
          <ac:spMkLst>
            <pc:docMk/>
            <pc:sldMk cId="269620225" sldId="363"/>
            <ac:spMk id="12" creationId="{15DFFC1A-E0B3-46EC-98F2-883DFB1C4294}"/>
          </ac:spMkLst>
        </pc:spChg>
        <pc:spChg chg="mod">
          <ac:chgData name="Alejandro Cerezo" userId="5ea20e796f35876f" providerId="LiveId" clId="{3F9D734E-D472-42BF-95F6-24005F18BA66}" dt="2020-04-01T20:11:05.389" v="184" actId="790"/>
          <ac:spMkLst>
            <pc:docMk/>
            <pc:sldMk cId="269620225" sldId="363"/>
            <ac:spMk id="17" creationId="{583154EB-A789-481F-9D6C-E49289A6A3DF}"/>
          </ac:spMkLst>
        </pc:spChg>
      </pc:sldChg>
      <pc:sldChg chg="modSp">
        <pc:chgData name="Alejandro Cerezo" userId="5ea20e796f35876f" providerId="LiveId" clId="{3F9D734E-D472-42BF-95F6-24005F18BA66}" dt="2020-04-01T20:09:52.334" v="180" actId="255"/>
        <pc:sldMkLst>
          <pc:docMk/>
          <pc:sldMk cId="1204910766" sldId="364"/>
        </pc:sldMkLst>
        <pc:spChg chg="mod">
          <ac:chgData name="Alejandro Cerezo" userId="5ea20e796f35876f" providerId="LiveId" clId="{3F9D734E-D472-42BF-95F6-24005F18BA66}" dt="2020-04-01T20:09:30.117" v="178" actId="790"/>
          <ac:spMkLst>
            <pc:docMk/>
            <pc:sldMk cId="1204910766" sldId="364"/>
            <ac:spMk id="2" creationId="{F622A1C6-AEFA-4F84-86FB-052554D32B68}"/>
          </ac:spMkLst>
        </pc:spChg>
        <pc:graphicFrameChg chg="mod">
          <ac:chgData name="Alejandro Cerezo" userId="5ea20e796f35876f" providerId="LiveId" clId="{3F9D734E-D472-42BF-95F6-24005F18BA66}" dt="2020-04-01T20:09:52.334" v="180" actId="255"/>
          <ac:graphicFrameMkLst>
            <pc:docMk/>
            <pc:sldMk cId="1204910766" sldId="364"/>
            <ac:graphicFrameMk id="5" creationId="{698B25B1-E424-4E90-AAC9-62C860D65870}"/>
          </ac:graphicFrameMkLst>
        </pc:graphicFrameChg>
      </pc:sldChg>
      <pc:sldChg chg="modSp">
        <pc:chgData name="Alejandro Cerezo" userId="5ea20e796f35876f" providerId="LiveId" clId="{3F9D734E-D472-42BF-95F6-24005F18BA66}" dt="2020-04-01T20:11:51.135" v="188" actId="790"/>
        <pc:sldMkLst>
          <pc:docMk/>
          <pc:sldMk cId="627771521" sldId="366"/>
        </pc:sldMkLst>
        <pc:spChg chg="mod">
          <ac:chgData name="Alejandro Cerezo" userId="5ea20e796f35876f" providerId="LiveId" clId="{3F9D734E-D472-42BF-95F6-24005F18BA66}" dt="2020-04-01T20:11:13.050" v="185" actId="790"/>
          <ac:spMkLst>
            <pc:docMk/>
            <pc:sldMk cId="627771521" sldId="366"/>
            <ac:spMk id="2" creationId="{73B0E13C-CAAB-43B5-97F1-B9727B6DFE53}"/>
          </ac:spMkLst>
        </pc:spChg>
        <pc:spChg chg="mod">
          <ac:chgData name="Alejandro Cerezo" userId="5ea20e796f35876f" providerId="LiveId" clId="{3F9D734E-D472-42BF-95F6-24005F18BA66}" dt="2020-04-01T20:11:22.191" v="186" actId="790"/>
          <ac:spMkLst>
            <pc:docMk/>
            <pc:sldMk cId="627771521" sldId="366"/>
            <ac:spMk id="3" creationId="{13B957F9-C61E-40CA-82CA-3D57D2CB5F5B}"/>
          </ac:spMkLst>
        </pc:spChg>
        <pc:spChg chg="mod">
          <ac:chgData name="Alejandro Cerezo" userId="5ea20e796f35876f" providerId="LiveId" clId="{3F9D734E-D472-42BF-95F6-24005F18BA66}" dt="2020-04-01T20:11:35.836" v="187" actId="790"/>
          <ac:spMkLst>
            <pc:docMk/>
            <pc:sldMk cId="627771521" sldId="366"/>
            <ac:spMk id="12" creationId="{15DFFC1A-E0B3-46EC-98F2-883DFB1C4294}"/>
          </ac:spMkLst>
        </pc:spChg>
        <pc:spChg chg="mod">
          <ac:chgData name="Alejandro Cerezo" userId="5ea20e796f35876f" providerId="LiveId" clId="{3F9D734E-D472-42BF-95F6-24005F18BA66}" dt="2020-04-01T20:11:51.135" v="188" actId="790"/>
          <ac:spMkLst>
            <pc:docMk/>
            <pc:sldMk cId="627771521" sldId="366"/>
            <ac:spMk id="17" creationId="{583154EB-A789-481F-9D6C-E49289A6A3DF}"/>
          </ac:spMkLst>
        </pc:spChg>
      </pc:sldChg>
      <pc:sldChg chg="modSp">
        <pc:chgData name="Alejandro Cerezo" userId="5ea20e796f35876f" providerId="LiveId" clId="{3F9D734E-D472-42BF-95F6-24005F18BA66}" dt="2020-04-01T20:07:38.894" v="168" actId="790"/>
        <pc:sldMkLst>
          <pc:docMk/>
          <pc:sldMk cId="245859675" sldId="367"/>
        </pc:sldMkLst>
        <pc:spChg chg="mod">
          <ac:chgData name="Alejandro Cerezo" userId="5ea20e796f35876f" providerId="LiveId" clId="{3F9D734E-D472-42BF-95F6-24005F18BA66}" dt="2020-04-01T20:07:38.894" v="168" actId="790"/>
          <ac:spMkLst>
            <pc:docMk/>
            <pc:sldMk cId="245859675" sldId="367"/>
            <ac:spMk id="6" creationId="{705CBDEC-6810-458E-BB55-885771387707}"/>
          </ac:spMkLst>
        </pc:spChg>
      </pc:sldChg>
      <pc:sldChg chg="modSp">
        <pc:chgData name="Alejandro Cerezo" userId="5ea20e796f35876f" providerId="LiveId" clId="{3F9D734E-D472-42BF-95F6-24005F18BA66}" dt="2020-04-01T20:12:06.599" v="190" actId="790"/>
        <pc:sldMkLst>
          <pc:docMk/>
          <pc:sldMk cId="1195006578" sldId="368"/>
        </pc:sldMkLst>
        <pc:spChg chg="mod">
          <ac:chgData name="Alejandro Cerezo" userId="5ea20e796f35876f" providerId="LiveId" clId="{3F9D734E-D472-42BF-95F6-24005F18BA66}" dt="2020-04-01T20:12:06.599" v="190" actId="790"/>
          <ac:spMkLst>
            <pc:docMk/>
            <pc:sldMk cId="1195006578" sldId="368"/>
            <ac:spMk id="6" creationId="{20E82E3A-19A9-4DA8-88BE-3D4302DE3F0A}"/>
          </ac:spMkLst>
        </pc:spChg>
      </pc:sldChg>
      <pc:sldChg chg="modSp">
        <pc:chgData name="Alejandro Cerezo" userId="5ea20e796f35876f" providerId="LiveId" clId="{3F9D734E-D472-42BF-95F6-24005F18BA66}" dt="2020-04-01T20:12:52.237" v="194" actId="790"/>
        <pc:sldMkLst>
          <pc:docMk/>
          <pc:sldMk cId="1546481456" sldId="369"/>
        </pc:sldMkLst>
        <pc:spChg chg="mod">
          <ac:chgData name="Alejandro Cerezo" userId="5ea20e796f35876f" providerId="LiveId" clId="{3F9D734E-D472-42BF-95F6-24005F18BA66}" dt="2020-04-01T20:12:20.676" v="191" actId="790"/>
          <ac:spMkLst>
            <pc:docMk/>
            <pc:sldMk cId="1546481456" sldId="369"/>
            <ac:spMk id="2" creationId="{73B0E13C-CAAB-43B5-97F1-B9727B6DFE53}"/>
          </ac:spMkLst>
        </pc:spChg>
        <pc:spChg chg="mod">
          <ac:chgData name="Alejandro Cerezo" userId="5ea20e796f35876f" providerId="LiveId" clId="{3F9D734E-D472-42BF-95F6-24005F18BA66}" dt="2020-04-01T20:12:29.192" v="192" actId="790"/>
          <ac:spMkLst>
            <pc:docMk/>
            <pc:sldMk cId="1546481456" sldId="369"/>
            <ac:spMk id="3" creationId="{13B957F9-C61E-40CA-82CA-3D57D2CB5F5B}"/>
          </ac:spMkLst>
        </pc:spChg>
        <pc:spChg chg="mod">
          <ac:chgData name="Alejandro Cerezo" userId="5ea20e796f35876f" providerId="LiveId" clId="{3F9D734E-D472-42BF-95F6-24005F18BA66}" dt="2020-04-01T20:12:45.415" v="193" actId="790"/>
          <ac:spMkLst>
            <pc:docMk/>
            <pc:sldMk cId="1546481456" sldId="369"/>
            <ac:spMk id="12" creationId="{15DFFC1A-E0B3-46EC-98F2-883DFB1C4294}"/>
          </ac:spMkLst>
        </pc:spChg>
        <pc:spChg chg="mod">
          <ac:chgData name="Alejandro Cerezo" userId="5ea20e796f35876f" providerId="LiveId" clId="{3F9D734E-D472-42BF-95F6-24005F18BA66}" dt="2020-04-01T20:12:52.237" v="194" actId="790"/>
          <ac:spMkLst>
            <pc:docMk/>
            <pc:sldMk cId="1546481456" sldId="369"/>
            <ac:spMk id="17" creationId="{583154EB-A789-481F-9D6C-E49289A6A3DF}"/>
          </ac:spMkLst>
        </pc:spChg>
      </pc:sldChg>
      <pc:sldChg chg="modSp">
        <pc:chgData name="Alejandro Cerezo" userId="5ea20e796f35876f" providerId="LiveId" clId="{3F9D734E-D472-42BF-95F6-24005F18BA66}" dt="2020-04-01T20:15:18.273" v="208" actId="790"/>
        <pc:sldMkLst>
          <pc:docMk/>
          <pc:sldMk cId="21443510" sldId="371"/>
        </pc:sldMkLst>
        <pc:spChg chg="mod">
          <ac:chgData name="Alejandro Cerezo" userId="5ea20e796f35876f" providerId="LiveId" clId="{3F9D734E-D472-42BF-95F6-24005F18BA66}" dt="2020-04-01T20:15:18.273" v="208" actId="790"/>
          <ac:spMkLst>
            <pc:docMk/>
            <pc:sldMk cId="21443510" sldId="371"/>
            <ac:spMk id="7" creationId="{445E039C-A736-4938-984D-78E59082A2F7}"/>
          </ac:spMkLst>
        </pc:spChg>
      </pc:sldChg>
      <pc:sldChg chg="modSp">
        <pc:chgData name="Alejandro Cerezo" userId="5ea20e796f35876f" providerId="LiveId" clId="{3F9D734E-D472-42BF-95F6-24005F18BA66}" dt="2020-04-01T20:15:12.094" v="207" actId="790"/>
        <pc:sldMkLst>
          <pc:docMk/>
          <pc:sldMk cId="1760981435" sldId="372"/>
        </pc:sldMkLst>
        <pc:spChg chg="mod">
          <ac:chgData name="Alejandro Cerezo" userId="5ea20e796f35876f" providerId="LiveId" clId="{3F9D734E-D472-42BF-95F6-24005F18BA66}" dt="2020-04-01T20:15:12.094" v="207" actId="790"/>
          <ac:spMkLst>
            <pc:docMk/>
            <pc:sldMk cId="1760981435" sldId="372"/>
            <ac:spMk id="7" creationId="{445E039C-A736-4938-984D-78E59082A2F7}"/>
          </ac:spMkLst>
        </pc:spChg>
      </pc:sldChg>
      <pc:sldChg chg="modSp">
        <pc:chgData name="Alejandro Cerezo" userId="5ea20e796f35876f" providerId="LiveId" clId="{3F9D734E-D472-42BF-95F6-24005F18BA66}" dt="2020-04-01T20:14:16.331" v="202" actId="790"/>
        <pc:sldMkLst>
          <pc:docMk/>
          <pc:sldMk cId="3474937275" sldId="376"/>
        </pc:sldMkLst>
        <pc:spChg chg="mod">
          <ac:chgData name="Alejandro Cerezo" userId="5ea20e796f35876f" providerId="LiveId" clId="{3F9D734E-D472-42BF-95F6-24005F18BA66}" dt="2020-04-01T20:14:16.331" v="202" actId="790"/>
          <ac:spMkLst>
            <pc:docMk/>
            <pc:sldMk cId="3474937275" sldId="376"/>
            <ac:spMk id="4" creationId="{7E36BEDA-BF1B-4CF0-83D6-609FC6E7CAAF}"/>
          </ac:spMkLst>
        </pc:spChg>
      </pc:sldChg>
      <pc:sldChg chg="modSp">
        <pc:chgData name="Alejandro Cerezo" userId="5ea20e796f35876f" providerId="LiveId" clId="{3F9D734E-D472-42BF-95F6-24005F18BA66}" dt="2020-04-01T20:14:32.151" v="203" actId="790"/>
        <pc:sldMkLst>
          <pc:docMk/>
          <pc:sldMk cId="1795083628" sldId="377"/>
        </pc:sldMkLst>
        <pc:spChg chg="mod">
          <ac:chgData name="Alejandro Cerezo" userId="5ea20e796f35876f" providerId="LiveId" clId="{3F9D734E-D472-42BF-95F6-24005F18BA66}" dt="2020-04-01T20:14:32.151" v="203" actId="790"/>
          <ac:spMkLst>
            <pc:docMk/>
            <pc:sldMk cId="1795083628" sldId="377"/>
            <ac:spMk id="5" creationId="{13629B9A-4D09-49EE-881C-78A3F5123875}"/>
          </ac:spMkLst>
        </pc:spChg>
      </pc:sldChg>
      <pc:sldChg chg="modSp">
        <pc:chgData name="Alejandro Cerezo" userId="5ea20e796f35876f" providerId="LiveId" clId="{3F9D734E-D472-42BF-95F6-24005F18BA66}" dt="2020-04-01T20:13:16.457" v="198" actId="790"/>
        <pc:sldMkLst>
          <pc:docMk/>
          <pc:sldMk cId="322357372" sldId="378"/>
        </pc:sldMkLst>
        <pc:spChg chg="mod">
          <ac:chgData name="Alejandro Cerezo" userId="5ea20e796f35876f" providerId="LiveId" clId="{3F9D734E-D472-42BF-95F6-24005F18BA66}" dt="2020-04-01T20:13:16.457" v="198" actId="790"/>
          <ac:spMkLst>
            <pc:docMk/>
            <pc:sldMk cId="322357372" sldId="378"/>
            <ac:spMk id="2" creationId="{73B0E13C-CAAB-43B5-97F1-B9727B6DFE53}"/>
          </ac:spMkLst>
        </pc:spChg>
      </pc:sldChg>
      <pc:sldChg chg="modSp">
        <pc:chgData name="Alejandro Cerezo" userId="5ea20e796f35876f" providerId="LiveId" clId="{3F9D734E-D472-42BF-95F6-24005F18BA66}" dt="2020-04-01T20:14:34.364" v="204" actId="2"/>
        <pc:sldMkLst>
          <pc:docMk/>
          <pc:sldMk cId="109897357" sldId="379"/>
        </pc:sldMkLst>
        <pc:spChg chg="mod">
          <ac:chgData name="Alejandro Cerezo" userId="5ea20e796f35876f" providerId="LiveId" clId="{3F9D734E-D472-42BF-95F6-24005F18BA66}" dt="2020-04-01T20:14:34.364" v="204" actId="2"/>
          <ac:spMkLst>
            <pc:docMk/>
            <pc:sldMk cId="109897357" sldId="379"/>
            <ac:spMk id="2" creationId="{73B0E13C-CAAB-43B5-97F1-B9727B6DFE53}"/>
          </ac:spMkLst>
        </pc:spChg>
      </pc:sldChg>
      <pc:sldChg chg="addSp delSp modSp add">
        <pc:chgData name="Alejandro Cerezo" userId="5ea20e796f35876f" providerId="LiveId" clId="{3F9D734E-D472-42BF-95F6-24005F18BA66}" dt="2020-04-04T10:50:53.870" v="252" actId="20577"/>
        <pc:sldMkLst>
          <pc:docMk/>
          <pc:sldMk cId="3289250635" sldId="380"/>
        </pc:sldMkLst>
        <pc:spChg chg="del">
          <ac:chgData name="Alejandro Cerezo" userId="5ea20e796f35876f" providerId="LiveId" clId="{3F9D734E-D472-42BF-95F6-24005F18BA66}" dt="2020-04-04T10:46:19.351" v="212"/>
          <ac:spMkLst>
            <pc:docMk/>
            <pc:sldMk cId="3289250635" sldId="380"/>
            <ac:spMk id="2" creationId="{079AC242-B335-4654-ADCA-68F1AC27EDA6}"/>
          </ac:spMkLst>
        </pc:spChg>
        <pc:spChg chg="del">
          <ac:chgData name="Alejandro Cerezo" userId="5ea20e796f35876f" providerId="LiveId" clId="{3F9D734E-D472-42BF-95F6-24005F18BA66}" dt="2020-04-04T10:46:19.351" v="212"/>
          <ac:spMkLst>
            <pc:docMk/>
            <pc:sldMk cId="3289250635" sldId="380"/>
            <ac:spMk id="3" creationId="{C174F633-B1A0-4335-89B6-494233A9BA62}"/>
          </ac:spMkLst>
        </pc:spChg>
        <pc:spChg chg="del">
          <ac:chgData name="Alejandro Cerezo" userId="5ea20e796f35876f" providerId="LiveId" clId="{3F9D734E-D472-42BF-95F6-24005F18BA66}" dt="2020-04-04T10:46:19.351" v="212"/>
          <ac:spMkLst>
            <pc:docMk/>
            <pc:sldMk cId="3289250635" sldId="380"/>
            <ac:spMk id="4" creationId="{7608D28B-FBFC-45E8-A172-9F8B1019F1B4}"/>
          </ac:spMkLst>
        </pc:spChg>
        <pc:spChg chg="add mod">
          <ac:chgData name="Alejandro Cerezo" userId="5ea20e796f35876f" providerId="LiveId" clId="{3F9D734E-D472-42BF-95F6-24005F18BA66}" dt="2020-04-04T10:50:53.870" v="252" actId="20577"/>
          <ac:spMkLst>
            <pc:docMk/>
            <pc:sldMk cId="3289250635" sldId="380"/>
            <ac:spMk id="5" creationId="{4ECF5864-401B-4C14-8770-E4D055F27A6E}"/>
          </ac:spMkLst>
        </pc:spChg>
        <pc:spChg chg="add mod">
          <ac:chgData name="Alejandro Cerezo" userId="5ea20e796f35876f" providerId="LiveId" clId="{3F9D734E-D472-42BF-95F6-24005F18BA66}" dt="2020-04-04T10:46:19.351" v="212"/>
          <ac:spMkLst>
            <pc:docMk/>
            <pc:sldMk cId="3289250635" sldId="380"/>
            <ac:spMk id="6" creationId="{8FBD4AF1-57CE-4659-9586-C623F8E85787}"/>
          </ac:spMkLst>
        </pc:spChg>
      </pc:sldChg>
      <pc:sldChg chg="addSp delSp modSp add mod ord setBg setClrOvrMap">
        <pc:chgData name="Alejandro Cerezo" userId="5ea20e796f35876f" providerId="LiveId" clId="{3F9D734E-D472-42BF-95F6-24005F18BA66}" dt="2020-04-04T10:56:35.383" v="295" actId="790"/>
        <pc:sldMkLst>
          <pc:docMk/>
          <pc:sldMk cId="3731271538" sldId="381"/>
        </pc:sldMkLst>
        <pc:spChg chg="mod">
          <ac:chgData name="Alejandro Cerezo" userId="5ea20e796f35876f" providerId="LiveId" clId="{3F9D734E-D472-42BF-95F6-24005F18BA66}" dt="2020-04-04T10:56:35.383" v="295" actId="790"/>
          <ac:spMkLst>
            <pc:docMk/>
            <pc:sldMk cId="3731271538" sldId="381"/>
            <ac:spMk id="2" creationId="{366A5F45-29DA-43D9-ACC2-1B2E5AC6B340}"/>
          </ac:spMkLst>
        </pc:spChg>
        <pc:spChg chg="del">
          <ac:chgData name="Alejandro Cerezo" userId="5ea20e796f35876f" providerId="LiveId" clId="{3F9D734E-D472-42BF-95F6-24005F18BA66}" dt="2020-04-04T10:54:35.121" v="265"/>
          <ac:spMkLst>
            <pc:docMk/>
            <pc:sldMk cId="3731271538" sldId="381"/>
            <ac:spMk id="3" creationId="{3B14F554-9148-461C-8679-A17BC3A22C39}"/>
          </ac:spMkLst>
        </pc:spChg>
        <pc:spChg chg="add del">
          <ac:chgData name="Alejandro Cerezo" userId="5ea20e796f35876f" providerId="LiveId" clId="{3F9D734E-D472-42BF-95F6-24005F18BA66}" dt="2020-04-04T10:54:55.447" v="267" actId="26606"/>
          <ac:spMkLst>
            <pc:docMk/>
            <pc:sldMk cId="3731271538" sldId="381"/>
            <ac:spMk id="7" creationId="{23962611-DFD5-4092-AAFD-559E3DFCE2C9}"/>
          </ac:spMkLst>
        </pc:spChg>
        <pc:spChg chg="add del">
          <ac:chgData name="Alejandro Cerezo" userId="5ea20e796f35876f" providerId="LiveId" clId="{3F9D734E-D472-42BF-95F6-24005F18BA66}" dt="2020-04-04T10:54:57.500" v="269" actId="26606"/>
          <ac:spMkLst>
            <pc:docMk/>
            <pc:sldMk cId="3731271538" sldId="381"/>
            <ac:spMk id="12" creationId="{053FB2EE-284F-4C87-AB3D-BBF87A9FAB97}"/>
          </ac:spMkLst>
        </pc:spChg>
        <pc:spChg chg="add del">
          <ac:chgData name="Alejandro Cerezo" userId="5ea20e796f35876f" providerId="LiveId" clId="{3F9D734E-D472-42BF-95F6-24005F18BA66}" dt="2020-04-04T10:54:58.598" v="271" actId="26606"/>
          <ac:spMkLst>
            <pc:docMk/>
            <pc:sldMk cId="3731271538" sldId="381"/>
            <ac:spMk id="15" creationId="{66B332A4-D438-4773-A77F-5ED49A448D9D}"/>
          </ac:spMkLst>
        </pc:spChg>
        <pc:spChg chg="add del">
          <ac:chgData name="Alejandro Cerezo" userId="5ea20e796f35876f" providerId="LiveId" clId="{3F9D734E-D472-42BF-95F6-24005F18BA66}" dt="2020-04-04T10:54:58.598" v="271" actId="26606"/>
          <ac:spMkLst>
            <pc:docMk/>
            <pc:sldMk cId="3731271538" sldId="381"/>
            <ac:spMk id="16" creationId="{DF9AD32D-FF05-44F4-BD4D-9CEE89B71EB9}"/>
          </ac:spMkLst>
        </pc:spChg>
        <pc:spChg chg="add">
          <ac:chgData name="Alejandro Cerezo" userId="5ea20e796f35876f" providerId="LiveId" clId="{3F9D734E-D472-42BF-95F6-24005F18BA66}" dt="2020-04-04T10:54:58.608" v="272" actId="26606"/>
          <ac:spMkLst>
            <pc:docMk/>
            <pc:sldMk cId="3731271538" sldId="381"/>
            <ac:spMk id="20" creationId="{053FB2EE-284F-4C87-AB3D-BBF87A9FAB97}"/>
          </ac:spMkLst>
        </pc:spChg>
        <pc:grpChg chg="add del">
          <ac:chgData name="Alejandro Cerezo" userId="5ea20e796f35876f" providerId="LiveId" clId="{3F9D734E-D472-42BF-95F6-24005F18BA66}" dt="2020-04-04T10:54:57.500" v="269" actId="26606"/>
          <ac:grpSpMkLst>
            <pc:docMk/>
            <pc:sldMk cId="3731271538" sldId="381"/>
            <ac:grpSpMk id="11" creationId="{D2C4BFA1-2075-4901-9E24-E41D1FDD51FD}"/>
          </ac:grpSpMkLst>
        </pc:grpChg>
        <pc:grpChg chg="add">
          <ac:chgData name="Alejandro Cerezo" userId="5ea20e796f35876f" providerId="LiveId" clId="{3F9D734E-D472-42BF-95F6-24005F18BA66}" dt="2020-04-04T10:54:58.608" v="272" actId="26606"/>
          <ac:grpSpMkLst>
            <pc:docMk/>
            <pc:sldMk cId="3731271538" sldId="381"/>
            <ac:grpSpMk id="18" creationId="{D2C4BFA1-2075-4901-9E24-E41D1FDD51FD}"/>
          </ac:grpSpMkLst>
        </pc:grpChg>
        <pc:picChg chg="add del">
          <ac:chgData name="Alejandro Cerezo" userId="5ea20e796f35876f" providerId="LiveId" clId="{3F9D734E-D472-42BF-95F6-24005F18BA66}" dt="2020-04-04T10:54:55.447" v="267" actId="26606"/>
          <ac:picMkLst>
            <pc:docMk/>
            <pc:sldMk cId="3731271538" sldId="381"/>
            <ac:picMk id="9" creationId="{2270F1FA-0425-408F-9861-80BF5AFB276D}"/>
          </ac:picMkLst>
        </pc:picChg>
      </pc:sldChg>
      <pc:sldChg chg="modSp add">
        <pc:chgData name="Alejandro Cerezo" userId="5ea20e796f35876f" providerId="LiveId" clId="{3F9D734E-D472-42BF-95F6-24005F18BA66}" dt="2020-04-04T10:56:51.374" v="296" actId="790"/>
        <pc:sldMkLst>
          <pc:docMk/>
          <pc:sldMk cId="1172241837" sldId="382"/>
        </pc:sldMkLst>
        <pc:spChg chg="mod">
          <ac:chgData name="Alejandro Cerezo" userId="5ea20e796f35876f" providerId="LiveId" clId="{3F9D734E-D472-42BF-95F6-24005F18BA66}" dt="2020-04-04T10:56:51.374" v="296" actId="790"/>
          <ac:spMkLst>
            <pc:docMk/>
            <pc:sldMk cId="1172241837" sldId="382"/>
            <ac:spMk id="2" creationId="{366A5F45-29DA-43D9-ACC2-1B2E5AC6B340}"/>
          </ac:spMkLst>
        </pc:spChg>
      </pc:sldChg>
      <pc:sldChg chg="addSp modSp add">
        <pc:chgData name="Alejandro Cerezo" userId="5ea20e796f35876f" providerId="LiveId" clId="{3F9D734E-D472-42BF-95F6-24005F18BA66}" dt="2020-04-04T11:15:20.151" v="760" actId="20577"/>
        <pc:sldMkLst>
          <pc:docMk/>
          <pc:sldMk cId="3426295888" sldId="383"/>
        </pc:sldMkLst>
        <pc:spChg chg="mod">
          <ac:chgData name="Alejandro Cerezo" userId="5ea20e796f35876f" providerId="LiveId" clId="{3F9D734E-D472-42BF-95F6-24005F18BA66}" dt="2020-04-04T11:00:52.519" v="335" actId="790"/>
          <ac:spMkLst>
            <pc:docMk/>
            <pc:sldMk cId="3426295888" sldId="383"/>
            <ac:spMk id="2" creationId="{BF76458E-68BE-44F7-94DE-23BFBFF22E81}"/>
          </ac:spMkLst>
        </pc:spChg>
        <pc:spChg chg="mod">
          <ac:chgData name="Alejandro Cerezo" userId="5ea20e796f35876f" providerId="LiveId" clId="{3F9D734E-D472-42BF-95F6-24005F18BA66}" dt="2020-04-04T11:14:16.788" v="651" actId="1076"/>
          <ac:spMkLst>
            <pc:docMk/>
            <pc:sldMk cId="3426295888" sldId="383"/>
            <ac:spMk id="7" creationId="{DFA7AF07-5505-4F2C-A213-618FBD005AC7}"/>
          </ac:spMkLst>
        </pc:spChg>
        <pc:spChg chg="add mod">
          <ac:chgData name="Alejandro Cerezo" userId="5ea20e796f35876f" providerId="LiveId" clId="{3F9D734E-D472-42BF-95F6-24005F18BA66}" dt="2020-04-04T11:15:20.151" v="760" actId="20577"/>
          <ac:spMkLst>
            <pc:docMk/>
            <pc:sldMk cId="3426295888" sldId="383"/>
            <ac:spMk id="9" creationId="{78710DCD-0E93-4E13-9F13-73E115265B3A}"/>
          </ac:spMkLst>
        </pc:spChg>
        <pc:spChg chg="mod">
          <ac:chgData name="Alejandro Cerezo" userId="5ea20e796f35876f" providerId="LiveId" clId="{3F9D734E-D472-42BF-95F6-24005F18BA66}" dt="2020-04-04T11:14:06.451" v="650" actId="20577"/>
          <ac:spMkLst>
            <pc:docMk/>
            <pc:sldMk cId="3426295888" sldId="383"/>
            <ac:spMk id="12" creationId="{D137CF0F-F0A3-4ACF-B452-2989D4FDE127}"/>
          </ac:spMkLst>
        </pc:spChg>
      </pc:sldChg>
      <pc:sldChg chg="addSp delSp modSp add mod setBg setClrOvrMap delDesignElem">
        <pc:chgData name="Alejandro Cerezo" userId="5ea20e796f35876f" providerId="LiveId" clId="{3F9D734E-D472-42BF-95F6-24005F18BA66}" dt="2020-04-04T12:12:58.388" v="1324" actId="790"/>
        <pc:sldMkLst>
          <pc:docMk/>
          <pc:sldMk cId="2748092740" sldId="384"/>
        </pc:sldMkLst>
        <pc:spChg chg="mod">
          <ac:chgData name="Alejandro Cerezo" userId="5ea20e796f35876f" providerId="LiveId" clId="{3F9D734E-D472-42BF-95F6-24005F18BA66}" dt="2020-04-04T11:49:39.127" v="920" actId="26606"/>
          <ac:spMkLst>
            <pc:docMk/>
            <pc:sldMk cId="2748092740" sldId="384"/>
            <ac:spMk id="2" creationId="{299F7B91-0E9B-40AF-B3FB-A3EF6071E187}"/>
          </ac:spMkLst>
        </pc:spChg>
        <pc:spChg chg="del">
          <ac:chgData name="Alejandro Cerezo" userId="5ea20e796f35876f" providerId="LiveId" clId="{3F9D734E-D472-42BF-95F6-24005F18BA66}" dt="2020-04-04T11:49:22.746" v="919"/>
          <ac:spMkLst>
            <pc:docMk/>
            <pc:sldMk cId="2748092740" sldId="384"/>
            <ac:spMk id="3" creationId="{500E9C71-B387-410D-A1C6-54D4243203E3}"/>
          </ac:spMkLst>
        </pc:spChg>
        <pc:spChg chg="add del mod">
          <ac:chgData name="Alejandro Cerezo" userId="5ea20e796f35876f" providerId="LiveId" clId="{3F9D734E-D472-42BF-95F6-24005F18BA66}" dt="2020-04-04T11:49:14.240" v="917" actId="478"/>
          <ac:spMkLst>
            <pc:docMk/>
            <pc:sldMk cId="2748092740" sldId="384"/>
            <ac:spMk id="4" creationId="{98B95FA4-C588-4B55-BFD8-0966B4ABC163}"/>
          </ac:spMkLst>
        </pc:spChg>
        <pc:spChg chg="add del mod">
          <ac:chgData name="Alejandro Cerezo" userId="5ea20e796f35876f" providerId="LiveId" clId="{3F9D734E-D472-42BF-95F6-24005F18BA66}" dt="2020-04-04T11:49:15.072" v="918" actId="478"/>
          <ac:spMkLst>
            <pc:docMk/>
            <pc:sldMk cId="2748092740" sldId="384"/>
            <ac:spMk id="5" creationId="{267DA9A0-F95C-425A-B422-6BCEE4DD1B88}"/>
          </ac:spMkLst>
        </pc:spChg>
        <pc:spChg chg="add del mod">
          <ac:chgData name="Alejandro Cerezo" userId="5ea20e796f35876f" providerId="LiveId" clId="{3F9D734E-D472-42BF-95F6-24005F18BA66}" dt="2020-04-04T11:51:22.762" v="932"/>
          <ac:spMkLst>
            <pc:docMk/>
            <pc:sldMk cId="2748092740" sldId="384"/>
            <ac:spMk id="6" creationId="{89670DD0-D171-4A6F-A5A0-1494B656849B}"/>
          </ac:spMkLst>
        </pc:spChg>
        <pc:spChg chg="add del mod">
          <ac:chgData name="Alejandro Cerezo" userId="5ea20e796f35876f" providerId="LiveId" clId="{3F9D734E-D472-42BF-95F6-24005F18BA66}" dt="2020-04-04T11:51:22.762" v="932"/>
          <ac:spMkLst>
            <pc:docMk/>
            <pc:sldMk cId="2748092740" sldId="384"/>
            <ac:spMk id="7" creationId="{CE94C012-AEFC-4CC7-A393-1CDD8727C0F2}"/>
          </ac:spMkLst>
        </pc:spChg>
        <pc:spChg chg="add mod">
          <ac:chgData name="Alejandro Cerezo" userId="5ea20e796f35876f" providerId="LiveId" clId="{3F9D734E-D472-42BF-95F6-24005F18BA66}" dt="2020-04-04T11:52:01.535" v="949" actId="14100"/>
          <ac:spMkLst>
            <pc:docMk/>
            <pc:sldMk cId="2748092740" sldId="384"/>
            <ac:spMk id="8" creationId="{F4680F8C-911E-4F6F-805F-6816EB1CEC6F}"/>
          </ac:spMkLst>
        </pc:spChg>
        <pc:spChg chg="add del mod">
          <ac:chgData name="Alejandro Cerezo" userId="5ea20e796f35876f" providerId="LiveId" clId="{3F9D734E-D472-42BF-95F6-24005F18BA66}" dt="2020-04-04T11:54:26.229" v="958"/>
          <ac:spMkLst>
            <pc:docMk/>
            <pc:sldMk cId="2748092740" sldId="384"/>
            <ac:spMk id="9" creationId="{D13FD45B-315F-4683-9EAF-F5F8F6835221}"/>
          </ac:spMkLst>
        </pc:spChg>
        <pc:spChg chg="add del mod">
          <ac:chgData name="Alejandro Cerezo" userId="5ea20e796f35876f" providerId="LiveId" clId="{3F9D734E-D472-42BF-95F6-24005F18BA66}" dt="2020-04-04T11:54:23.680" v="957" actId="21"/>
          <ac:spMkLst>
            <pc:docMk/>
            <pc:sldMk cId="2748092740" sldId="384"/>
            <ac:spMk id="10" creationId="{88EB9F31-D2F2-4CE9-BD70-BE43A166FEA0}"/>
          </ac:spMkLst>
        </pc:spChg>
        <pc:spChg chg="add mod">
          <ac:chgData name="Alejandro Cerezo" userId="5ea20e796f35876f" providerId="LiveId" clId="{3F9D734E-D472-42BF-95F6-24005F18BA66}" dt="2020-04-04T12:01:23.918" v="1000" actId="1076"/>
          <ac:spMkLst>
            <pc:docMk/>
            <pc:sldMk cId="2748092740" sldId="384"/>
            <ac:spMk id="11" creationId="{836DEA29-D3B3-43CF-B1C4-42137E416332}"/>
          </ac:spMkLst>
        </pc:spChg>
        <pc:spChg chg="add del">
          <ac:chgData name="Alejandro Cerezo" userId="5ea20e796f35876f" providerId="LiveId" clId="{3F9D734E-D472-42BF-95F6-24005F18BA66}" dt="2020-04-04T11:51:22.762" v="932"/>
          <ac:spMkLst>
            <pc:docMk/>
            <pc:sldMk cId="2748092740" sldId="384"/>
            <ac:spMk id="12" creationId="{10F24D38-B79E-44B4-830E-043F45D96DC2}"/>
          </ac:spMkLst>
        </pc:spChg>
        <pc:spChg chg="add mod">
          <ac:chgData name="Alejandro Cerezo" userId="5ea20e796f35876f" providerId="LiveId" clId="{3F9D734E-D472-42BF-95F6-24005F18BA66}" dt="2020-04-04T11:52:05.385" v="950" actId="14100"/>
          <ac:spMkLst>
            <pc:docMk/>
            <pc:sldMk cId="2748092740" sldId="384"/>
            <ac:spMk id="13" creationId="{4AE5A8AC-E295-45B8-BE2F-0B7B8302D106}"/>
          </ac:spMkLst>
        </pc:spChg>
        <pc:spChg chg="add del mod">
          <ac:chgData name="Alejandro Cerezo" userId="5ea20e796f35876f" providerId="LiveId" clId="{3F9D734E-D472-42BF-95F6-24005F18BA66}" dt="2020-04-04T11:57:21.524" v="964"/>
          <ac:spMkLst>
            <pc:docMk/>
            <pc:sldMk cId="2748092740" sldId="384"/>
            <ac:spMk id="15" creationId="{DB03CB55-76BE-49EA-ACAF-E7E76215953C}"/>
          </ac:spMkLst>
        </pc:spChg>
        <pc:spChg chg="add mod">
          <ac:chgData name="Alejandro Cerezo" userId="5ea20e796f35876f" providerId="LiveId" clId="{3F9D734E-D472-42BF-95F6-24005F18BA66}" dt="2020-04-04T11:54:38.995" v="960" actId="12"/>
          <ac:spMkLst>
            <pc:docMk/>
            <pc:sldMk cId="2748092740" sldId="384"/>
            <ac:spMk id="18" creationId="{7A4D92AF-794C-4CF1-859F-A656C98503AB}"/>
          </ac:spMkLst>
        </pc:spChg>
        <pc:spChg chg="add del">
          <ac:chgData name="Alejandro Cerezo" userId="5ea20e796f35876f" providerId="LiveId" clId="{3F9D734E-D472-42BF-95F6-24005F18BA66}" dt="2020-04-04T11:57:52.564" v="965" actId="478"/>
          <ac:spMkLst>
            <pc:docMk/>
            <pc:sldMk cId="2748092740" sldId="384"/>
            <ac:spMk id="19" creationId="{9BDB274A-C756-45A4-AFBF-E1959FE072EB}"/>
          </ac:spMkLst>
        </pc:spChg>
        <pc:spChg chg="add del mod">
          <ac:chgData name="Alejandro Cerezo" userId="5ea20e796f35876f" providerId="LiveId" clId="{3F9D734E-D472-42BF-95F6-24005F18BA66}" dt="2020-04-04T11:58:02.085" v="966"/>
          <ac:spMkLst>
            <pc:docMk/>
            <pc:sldMk cId="2748092740" sldId="384"/>
            <ac:spMk id="21" creationId="{8041A9DB-B6FF-4B4A-95F5-6B459D1A77A2}"/>
          </ac:spMkLst>
        </pc:spChg>
        <pc:spChg chg="add del">
          <ac:chgData name="Alejandro Cerezo" userId="5ea20e796f35876f" providerId="LiveId" clId="{3F9D734E-D472-42BF-95F6-24005F18BA66}" dt="2020-04-04T11:58:06.840" v="967" actId="478"/>
          <ac:spMkLst>
            <pc:docMk/>
            <pc:sldMk cId="2748092740" sldId="384"/>
            <ac:spMk id="22" creationId="{955F30F0-BBC4-469C-83DB-5DAE4E57D87E}"/>
          </ac:spMkLst>
        </pc:spChg>
        <pc:spChg chg="add del mod">
          <ac:chgData name="Alejandro Cerezo" userId="5ea20e796f35876f" providerId="LiveId" clId="{3F9D734E-D472-42BF-95F6-24005F18BA66}" dt="2020-04-04T11:58:08.040" v="968" actId="478"/>
          <ac:spMkLst>
            <pc:docMk/>
            <pc:sldMk cId="2748092740" sldId="384"/>
            <ac:spMk id="24" creationId="{3988EB21-70C4-465A-86F3-ACECF90DF361}"/>
          </ac:spMkLst>
        </pc:spChg>
        <pc:spChg chg="add mod">
          <ac:chgData name="Alejandro Cerezo" userId="5ea20e796f35876f" providerId="LiveId" clId="{3F9D734E-D472-42BF-95F6-24005F18BA66}" dt="2020-04-04T11:59:56.734" v="984" actId="790"/>
          <ac:spMkLst>
            <pc:docMk/>
            <pc:sldMk cId="2748092740" sldId="384"/>
            <ac:spMk id="25" creationId="{47230EBF-16F9-40FC-9DBF-098D3EF1F343}"/>
          </ac:spMkLst>
        </pc:spChg>
        <pc:spChg chg="add mod">
          <ac:chgData name="Alejandro Cerezo" userId="5ea20e796f35876f" providerId="LiveId" clId="{3F9D734E-D472-42BF-95F6-24005F18BA66}" dt="2020-04-04T12:12:24.349" v="1323" actId="20577"/>
          <ac:spMkLst>
            <pc:docMk/>
            <pc:sldMk cId="2748092740" sldId="384"/>
            <ac:spMk id="27" creationId="{69F47EDE-3841-4C8F-8587-4EF45B713F05}"/>
          </ac:spMkLst>
        </pc:spChg>
        <pc:spChg chg="add mod">
          <ac:chgData name="Alejandro Cerezo" userId="5ea20e796f35876f" providerId="LiveId" clId="{3F9D734E-D472-42BF-95F6-24005F18BA66}" dt="2020-04-04T12:12:58.388" v="1324" actId="790"/>
          <ac:spMkLst>
            <pc:docMk/>
            <pc:sldMk cId="2748092740" sldId="384"/>
            <ac:spMk id="28" creationId="{014961FA-11B5-436E-A4F4-2EBA6D7678F9}"/>
          </ac:spMkLst>
        </pc:spChg>
        <pc:spChg chg="add mod">
          <ac:chgData name="Alejandro Cerezo" userId="5ea20e796f35876f" providerId="LiveId" clId="{3F9D734E-D472-42BF-95F6-24005F18BA66}" dt="2020-04-04T12:08:21.232" v="1299" actId="1582"/>
          <ac:spMkLst>
            <pc:docMk/>
            <pc:sldMk cId="2748092740" sldId="384"/>
            <ac:spMk id="30" creationId="{DC981554-3123-48C0-950F-C3BD56767D65}"/>
          </ac:spMkLst>
        </pc:spChg>
        <pc:spChg chg="add mod">
          <ac:chgData name="Alejandro Cerezo" userId="5ea20e796f35876f" providerId="LiveId" clId="{3F9D734E-D472-42BF-95F6-24005F18BA66}" dt="2020-04-04T12:09:02.378" v="1305" actId="208"/>
          <ac:spMkLst>
            <pc:docMk/>
            <pc:sldMk cId="2748092740" sldId="384"/>
            <ac:spMk id="31" creationId="{53C8A06B-7407-4BFE-94B8-63012A551AD6}"/>
          </ac:spMkLst>
        </pc:spChg>
        <pc:picChg chg="add del mod">
          <ac:chgData name="Alejandro Cerezo" userId="5ea20e796f35876f" providerId="LiveId" clId="{3F9D734E-D472-42BF-95F6-24005F18BA66}" dt="2020-04-04T11:53:38.058" v="952"/>
          <ac:picMkLst>
            <pc:docMk/>
            <pc:sldMk cId="2748092740" sldId="384"/>
            <ac:picMk id="16" creationId="{3B24CFB0-7C24-4344-8043-4AA658FF3B47}"/>
          </ac:picMkLst>
        </pc:picChg>
        <pc:picChg chg="add del mod">
          <ac:chgData name="Alejandro Cerezo" userId="5ea20e796f35876f" providerId="LiveId" clId="{3F9D734E-D472-42BF-95F6-24005F18BA66}" dt="2020-04-04T12:07:35.264" v="1293" actId="478"/>
          <ac:picMkLst>
            <pc:docMk/>
            <pc:sldMk cId="2748092740" sldId="384"/>
            <ac:picMk id="17" creationId="{C789E16F-1A0B-469A-8174-B67B350FA717}"/>
          </ac:picMkLst>
        </pc:picChg>
        <pc:picChg chg="add mod">
          <ac:chgData name="Alejandro Cerezo" userId="5ea20e796f35876f" providerId="LiveId" clId="{3F9D734E-D472-42BF-95F6-24005F18BA66}" dt="2020-04-04T12:01:01.992" v="995" actId="1076"/>
          <ac:picMkLst>
            <pc:docMk/>
            <pc:sldMk cId="2748092740" sldId="384"/>
            <ac:picMk id="26" creationId="{570A5D54-DF0A-4898-BD5D-7206553C32BA}"/>
          </ac:picMkLst>
        </pc:picChg>
        <pc:picChg chg="add del mod">
          <ac:chgData name="Alejandro Cerezo" userId="5ea20e796f35876f" providerId="LiveId" clId="{3F9D734E-D472-42BF-95F6-24005F18BA66}" dt="2020-04-04T12:11:27.390" v="1306" actId="478"/>
          <ac:picMkLst>
            <pc:docMk/>
            <pc:sldMk cId="2748092740" sldId="384"/>
            <ac:picMk id="29" creationId="{4E60B21F-7156-424B-A0A2-01B0B796148F}"/>
          </ac:picMkLst>
        </pc:picChg>
        <pc:picChg chg="add mod">
          <ac:chgData name="Alejandro Cerezo" userId="5ea20e796f35876f" providerId="LiveId" clId="{3F9D734E-D472-42BF-95F6-24005F18BA66}" dt="2020-04-04T12:11:37.282" v="1309" actId="14100"/>
          <ac:picMkLst>
            <pc:docMk/>
            <pc:sldMk cId="2748092740" sldId="384"/>
            <ac:picMk id="32" creationId="{0EA3F456-A78D-40F1-8819-646999720565}"/>
          </ac:picMkLst>
        </pc:picChg>
        <pc:cxnChg chg="add del">
          <ac:chgData name="Alejandro Cerezo" userId="5ea20e796f35876f" providerId="LiveId" clId="{3F9D734E-D472-42BF-95F6-24005F18BA66}" dt="2020-04-04T11:51:22.762" v="932"/>
          <ac:cxnSpMkLst>
            <pc:docMk/>
            <pc:sldMk cId="2748092740" sldId="384"/>
            <ac:cxnSpMk id="14" creationId="{FC469874-256B-45B3-A79C-7591B4BA1ECC}"/>
          </ac:cxnSpMkLst>
        </pc:cxnChg>
      </pc:sldChg>
      <pc:sldChg chg="add">
        <pc:chgData name="Alejandro Cerezo" userId="5ea20e796f35876f" providerId="LiveId" clId="{3F9D734E-D472-42BF-95F6-24005F18BA66}" dt="2020-04-04T11:39:35.752" v="798"/>
        <pc:sldMkLst>
          <pc:docMk/>
          <pc:sldMk cId="2093407832" sldId="385"/>
        </pc:sldMkLst>
      </pc:sldChg>
      <pc:sldChg chg="delSp add del">
        <pc:chgData name="Alejandro Cerezo" userId="5ea20e796f35876f" providerId="LiveId" clId="{3F9D734E-D472-42BF-95F6-24005F18BA66}" dt="2020-04-04T12:13:04.362" v="1325" actId="2696"/>
        <pc:sldMkLst>
          <pc:docMk/>
          <pc:sldMk cId="2236842696" sldId="386"/>
        </pc:sldMkLst>
        <pc:spChg chg="del">
          <ac:chgData name="Alejandro Cerezo" userId="5ea20e796f35876f" providerId="LiveId" clId="{3F9D734E-D472-42BF-95F6-24005F18BA66}" dt="2020-04-04T11:49:50.362" v="921" actId="21"/>
          <ac:spMkLst>
            <pc:docMk/>
            <pc:sldMk cId="2236842696" sldId="386"/>
            <ac:spMk id="4" creationId="{98B95FA4-C588-4B55-BFD8-0966B4ABC163}"/>
          </ac:spMkLst>
        </pc:spChg>
        <pc:spChg chg="del">
          <ac:chgData name="Alejandro Cerezo" userId="5ea20e796f35876f" providerId="LiveId" clId="{3F9D734E-D472-42BF-95F6-24005F18BA66}" dt="2020-04-04T11:49:50.362" v="921" actId="21"/>
          <ac:spMkLst>
            <pc:docMk/>
            <pc:sldMk cId="2236842696" sldId="386"/>
            <ac:spMk id="5" creationId="{267DA9A0-F95C-425A-B422-6BCEE4DD1B88}"/>
          </ac:spMkLst>
        </pc:spChg>
      </pc:sldChg>
    </pc:docChg>
  </pc:docChgLst>
  <pc:docChgLst>
    <pc:chgData name="Alejandro" userId="d318735d-b8e5-4f1a-b3a1-33090e35db06" providerId="ADAL" clId="{41C69BD3-A650-41EC-A4A6-E6980F7FEF09}"/>
    <pc:docChg chg="undo redo custSel mod addSld delSld modSld sldOrd modMainMaster addSection delSection modSection">
      <pc:chgData name="Alejandro" userId="d318735d-b8e5-4f1a-b3a1-33090e35db06" providerId="ADAL" clId="{41C69BD3-A650-41EC-A4A6-E6980F7FEF09}" dt="2021-01-31T21:53:17.143" v="16293"/>
      <pc:docMkLst>
        <pc:docMk/>
      </pc:docMkLst>
      <pc:sldChg chg="addSp delSp modSp mod delDesignElem">
        <pc:chgData name="Alejandro" userId="d318735d-b8e5-4f1a-b3a1-33090e35db06" providerId="ADAL" clId="{41C69BD3-A650-41EC-A4A6-E6980F7FEF09}" dt="2021-01-23T16:42:42.672" v="1400"/>
        <pc:sldMkLst>
          <pc:docMk/>
          <pc:sldMk cId="3155150723" sldId="256"/>
        </pc:sldMkLst>
        <pc:spChg chg="mod">
          <ac:chgData name="Alejandro" userId="d318735d-b8e5-4f1a-b3a1-33090e35db06" providerId="ADAL" clId="{41C69BD3-A650-41EC-A4A6-E6980F7FEF09}" dt="2021-01-23T11:42:09.926" v="16" actId="20577"/>
          <ac:spMkLst>
            <pc:docMk/>
            <pc:sldMk cId="3155150723" sldId="256"/>
            <ac:spMk id="2" creationId="{30736B27-3EA8-47DD-9317-1EBCE6989619}"/>
          </ac:spMkLst>
        </pc:spChg>
        <pc:spChg chg="mod">
          <ac:chgData name="Alejandro" userId="d318735d-b8e5-4f1a-b3a1-33090e35db06" providerId="ADAL" clId="{41C69BD3-A650-41EC-A4A6-E6980F7FEF09}" dt="2021-01-23T16:42:42.672" v="1400"/>
          <ac:spMkLst>
            <pc:docMk/>
            <pc:sldMk cId="3155150723" sldId="256"/>
            <ac:spMk id="3" creationId="{2344CF8D-1150-4F98-9DFD-3C0E57E6E3DA}"/>
          </ac:spMkLst>
        </pc:spChg>
        <pc:spChg chg="add del">
          <ac:chgData name="Alejandro" userId="d318735d-b8e5-4f1a-b3a1-33090e35db06" providerId="ADAL" clId="{41C69BD3-A650-41EC-A4A6-E6980F7FEF09}" dt="2021-01-23T16:42:42.672" v="1400"/>
          <ac:spMkLst>
            <pc:docMk/>
            <pc:sldMk cId="3155150723" sldId="256"/>
            <ac:spMk id="15" creationId="{FFD48BC7-DC40-47DE-87EE-9F4B6ECB9ABB}"/>
          </ac:spMkLst>
        </pc:spChg>
        <pc:spChg chg="add del">
          <ac:chgData name="Alejandro" userId="d318735d-b8e5-4f1a-b3a1-33090e35db06" providerId="ADAL" clId="{41C69BD3-A650-41EC-A4A6-E6980F7FEF09}" dt="2021-01-23T16:42:42.672" v="1400"/>
          <ac:spMkLst>
            <pc:docMk/>
            <pc:sldMk cId="3155150723" sldId="256"/>
            <ac:spMk id="17" creationId="{E502BBC7-2C76-46F3-BC24-5985BC13DB88}"/>
          </ac:spMkLst>
        </pc:spChg>
        <pc:spChg chg="add del">
          <ac:chgData name="Alejandro" userId="d318735d-b8e5-4f1a-b3a1-33090e35db06" providerId="ADAL" clId="{41C69BD3-A650-41EC-A4A6-E6980F7FEF09}" dt="2021-01-23T16:42:42.672" v="1400"/>
          <ac:spMkLst>
            <pc:docMk/>
            <pc:sldMk cId="3155150723" sldId="256"/>
            <ac:spMk id="19" creationId="{C7F28D52-2A5F-4D23-81AE-7CB8B591C7AF}"/>
          </ac:spMkLst>
        </pc:spChg>
        <pc:spChg chg="add del">
          <ac:chgData name="Alejandro" userId="d318735d-b8e5-4f1a-b3a1-33090e35db06" providerId="ADAL" clId="{41C69BD3-A650-41EC-A4A6-E6980F7FEF09}" dt="2021-01-23T16:42:42.672" v="1400"/>
          <ac:spMkLst>
            <pc:docMk/>
            <pc:sldMk cId="3155150723" sldId="256"/>
            <ac:spMk id="20" creationId="{3629484E-3792-4B3D-89AD-7C8A1ED0E0D4}"/>
          </ac:spMkLst>
        </pc:spChg>
      </pc:sldChg>
      <pc:sldChg chg="addSp delSp modSp mod">
        <pc:chgData name="Alejandro" userId="d318735d-b8e5-4f1a-b3a1-33090e35db06" providerId="ADAL" clId="{41C69BD3-A650-41EC-A4A6-E6980F7FEF09}" dt="2021-01-23T16:42:42.672" v="1400"/>
        <pc:sldMkLst>
          <pc:docMk/>
          <pc:sldMk cId="3681875271" sldId="257"/>
        </pc:sldMkLst>
        <pc:spChg chg="mod">
          <ac:chgData name="Alejandro" userId="d318735d-b8e5-4f1a-b3a1-33090e35db06" providerId="ADAL" clId="{41C69BD3-A650-41EC-A4A6-E6980F7FEF09}" dt="2021-01-23T16:42:42.672" v="1400"/>
          <ac:spMkLst>
            <pc:docMk/>
            <pc:sldMk cId="3681875271" sldId="257"/>
            <ac:spMk id="2" creationId="{090F2D7F-F068-4326-AC21-89FD6B78D22D}"/>
          </ac:spMkLst>
        </pc:spChg>
        <pc:spChg chg="mod">
          <ac:chgData name="Alejandro" userId="d318735d-b8e5-4f1a-b3a1-33090e35db06" providerId="ADAL" clId="{41C69BD3-A650-41EC-A4A6-E6980F7FEF09}" dt="2021-01-23T12:32:17.223" v="387" actId="20577"/>
          <ac:spMkLst>
            <pc:docMk/>
            <pc:sldMk cId="3681875271" sldId="257"/>
            <ac:spMk id="3" creationId="{EEACE34C-E518-4E3D-B6EE-D4D162231867}"/>
          </ac:spMkLst>
        </pc:spChg>
        <pc:spChg chg="del">
          <ac:chgData name="Alejandro" userId="d318735d-b8e5-4f1a-b3a1-33090e35db06" providerId="ADAL" clId="{41C69BD3-A650-41EC-A4A6-E6980F7FEF09}" dt="2021-01-23T11:59:31.854" v="171" actId="478"/>
          <ac:spMkLst>
            <pc:docMk/>
            <pc:sldMk cId="3681875271" sldId="257"/>
            <ac:spMk id="5" creationId="{FCE1F49B-9FA6-4385-8E45-10556541A75B}"/>
          </ac:spMkLst>
        </pc:spChg>
        <pc:spChg chg="del">
          <ac:chgData name="Alejandro" userId="d318735d-b8e5-4f1a-b3a1-33090e35db06" providerId="ADAL" clId="{41C69BD3-A650-41EC-A4A6-E6980F7FEF09}" dt="2021-01-23T11:59:31.854" v="171" actId="478"/>
          <ac:spMkLst>
            <pc:docMk/>
            <pc:sldMk cId="3681875271" sldId="257"/>
            <ac:spMk id="8" creationId="{0B02CD7C-8AF8-4D00-B44C-057243147AA0}"/>
          </ac:spMkLst>
        </pc:spChg>
        <pc:spChg chg="del">
          <ac:chgData name="Alejandro" userId="d318735d-b8e5-4f1a-b3a1-33090e35db06" providerId="ADAL" clId="{41C69BD3-A650-41EC-A4A6-E6980F7FEF09}" dt="2021-01-23T11:59:31.854" v="171" actId="478"/>
          <ac:spMkLst>
            <pc:docMk/>
            <pc:sldMk cId="3681875271" sldId="257"/>
            <ac:spMk id="9" creationId="{1AA0D70B-6B93-472C-B61F-183D98ECD230}"/>
          </ac:spMkLst>
        </pc:spChg>
        <pc:spChg chg="del">
          <ac:chgData name="Alejandro" userId="d318735d-b8e5-4f1a-b3a1-33090e35db06" providerId="ADAL" clId="{41C69BD3-A650-41EC-A4A6-E6980F7FEF09}" dt="2021-01-23T11:59:29.096" v="170" actId="478"/>
          <ac:spMkLst>
            <pc:docMk/>
            <pc:sldMk cId="3681875271" sldId="257"/>
            <ac:spMk id="11" creationId="{1824695B-EAFA-472D-BA17-35E614B921FF}"/>
          </ac:spMkLst>
        </pc:spChg>
        <pc:spChg chg="del">
          <ac:chgData name="Alejandro" userId="d318735d-b8e5-4f1a-b3a1-33090e35db06" providerId="ADAL" clId="{41C69BD3-A650-41EC-A4A6-E6980F7FEF09}" dt="2021-01-23T11:59:29.096" v="170" actId="478"/>
          <ac:spMkLst>
            <pc:docMk/>
            <pc:sldMk cId="3681875271" sldId="257"/>
            <ac:spMk id="12" creationId="{D4FE270A-86FD-4931-997C-A3D170CFC318}"/>
          </ac:spMkLst>
        </pc:spChg>
        <pc:spChg chg="add del">
          <ac:chgData name="Alejandro" userId="d318735d-b8e5-4f1a-b3a1-33090e35db06" providerId="ADAL" clId="{41C69BD3-A650-41EC-A4A6-E6980F7FEF09}" dt="2021-01-23T12:02:47.166" v="182"/>
          <ac:spMkLst>
            <pc:docMk/>
            <pc:sldMk cId="3681875271" sldId="257"/>
            <ac:spMk id="13" creationId="{464F41E8-58BB-4C93-834C-28F8E0484DCC}"/>
          </ac:spMkLst>
        </pc:spChg>
        <pc:spChg chg="del">
          <ac:chgData name="Alejandro" userId="d318735d-b8e5-4f1a-b3a1-33090e35db06" providerId="ADAL" clId="{41C69BD3-A650-41EC-A4A6-E6980F7FEF09}" dt="2021-01-23T11:59:29.096" v="170" actId="478"/>
          <ac:spMkLst>
            <pc:docMk/>
            <pc:sldMk cId="3681875271" sldId="257"/>
            <ac:spMk id="15" creationId="{77FCBF3C-F9E8-4285-ACBB-52D0E3F3D19D}"/>
          </ac:spMkLst>
        </pc:spChg>
        <pc:picChg chg="del">
          <ac:chgData name="Alejandro" userId="d318735d-b8e5-4f1a-b3a1-33090e35db06" providerId="ADAL" clId="{41C69BD3-A650-41EC-A4A6-E6980F7FEF09}" dt="2021-01-23T11:59:35.474" v="172" actId="478"/>
          <ac:picMkLst>
            <pc:docMk/>
            <pc:sldMk cId="3681875271" sldId="257"/>
            <ac:picMk id="4" creationId="{DEDCA658-4991-48C3-A51B-2E65FF524ED6}"/>
          </ac:picMkLst>
        </pc:picChg>
        <pc:picChg chg="del">
          <ac:chgData name="Alejandro" userId="d318735d-b8e5-4f1a-b3a1-33090e35db06" providerId="ADAL" clId="{41C69BD3-A650-41EC-A4A6-E6980F7FEF09}" dt="2021-01-23T11:59:31.854" v="171" actId="478"/>
          <ac:picMkLst>
            <pc:docMk/>
            <pc:sldMk cId="3681875271" sldId="257"/>
            <ac:picMk id="6" creationId="{0B6FCD08-77B9-4093-8E57-1D07269BF0EA}"/>
          </ac:picMkLst>
        </pc:picChg>
        <pc:picChg chg="del">
          <ac:chgData name="Alejandro" userId="d318735d-b8e5-4f1a-b3a1-33090e35db06" providerId="ADAL" clId="{41C69BD3-A650-41EC-A4A6-E6980F7FEF09}" dt="2021-01-23T11:59:31.854" v="171" actId="478"/>
          <ac:picMkLst>
            <pc:docMk/>
            <pc:sldMk cId="3681875271" sldId="257"/>
            <ac:picMk id="7" creationId="{6279B233-8840-49E0-9588-2606944FD64B}"/>
          </ac:picMkLst>
        </pc:picChg>
        <pc:picChg chg="del">
          <ac:chgData name="Alejandro" userId="d318735d-b8e5-4f1a-b3a1-33090e35db06" providerId="ADAL" clId="{41C69BD3-A650-41EC-A4A6-E6980F7FEF09}" dt="2021-01-23T11:59:29.096" v="170" actId="478"/>
          <ac:picMkLst>
            <pc:docMk/>
            <pc:sldMk cId="3681875271" sldId="257"/>
            <ac:picMk id="10" creationId="{4613223C-7D34-43FB-A929-1DE9F8E69B44}"/>
          </ac:picMkLst>
        </pc:picChg>
        <pc:picChg chg="del">
          <ac:chgData name="Alejandro" userId="d318735d-b8e5-4f1a-b3a1-33090e35db06" providerId="ADAL" clId="{41C69BD3-A650-41EC-A4A6-E6980F7FEF09}" dt="2021-01-23T11:59:29.096" v="170" actId="478"/>
          <ac:picMkLst>
            <pc:docMk/>
            <pc:sldMk cId="3681875271" sldId="257"/>
            <ac:picMk id="14" creationId="{AF6A8608-88FB-4B68-B53C-29E628E6206D}"/>
          </ac:picMkLst>
        </pc:picChg>
        <pc:picChg chg="add mod">
          <ac:chgData name="Alejandro" userId="d318735d-b8e5-4f1a-b3a1-33090e35db06" providerId="ADAL" clId="{41C69BD3-A650-41EC-A4A6-E6980F7FEF09}" dt="2021-01-23T12:03:06.651" v="184" actId="1076"/>
          <ac:picMkLst>
            <pc:docMk/>
            <pc:sldMk cId="3681875271" sldId="257"/>
            <ac:picMk id="16" creationId="{8DD6DDB7-3EB5-4C1F-A7F5-27AE68FB3EF6}"/>
          </ac:picMkLst>
        </pc:picChg>
        <pc:picChg chg="add del">
          <ac:chgData name="Alejandro" userId="d318735d-b8e5-4f1a-b3a1-33090e35db06" providerId="ADAL" clId="{41C69BD3-A650-41EC-A4A6-E6980F7FEF09}" dt="2021-01-23T12:02:47.166" v="182"/>
          <ac:picMkLst>
            <pc:docMk/>
            <pc:sldMk cId="3681875271" sldId="257"/>
            <ac:picMk id="1026" creationId="{BA4B9255-700D-46D3-8D58-5AE4B6CA06FA}"/>
          </ac:picMkLst>
        </pc:picChg>
      </pc:sldChg>
      <pc:sldChg chg="addSp delSp modSp mod delDesignElem">
        <pc:chgData name="Alejandro" userId="d318735d-b8e5-4f1a-b3a1-33090e35db06" providerId="ADAL" clId="{41C69BD3-A650-41EC-A4A6-E6980F7FEF09}" dt="2021-01-23T16:42:42.672" v="1400"/>
        <pc:sldMkLst>
          <pc:docMk/>
          <pc:sldMk cId="3597671494" sldId="258"/>
        </pc:sldMkLst>
        <pc:spChg chg="mod">
          <ac:chgData name="Alejandro" userId="d318735d-b8e5-4f1a-b3a1-33090e35db06" providerId="ADAL" clId="{41C69BD3-A650-41EC-A4A6-E6980F7FEF09}" dt="2021-01-23T11:44:50.724" v="73" actId="20577"/>
          <ac:spMkLst>
            <pc:docMk/>
            <pc:sldMk cId="3597671494" sldId="258"/>
            <ac:spMk id="2" creationId="{9E28E3B3-0CB2-4964-B367-9424D008F94B}"/>
          </ac:spMkLst>
        </pc:spChg>
        <pc:spChg chg="mod">
          <ac:chgData name="Alejandro" userId="d318735d-b8e5-4f1a-b3a1-33090e35db06" providerId="ADAL" clId="{41C69BD3-A650-41EC-A4A6-E6980F7FEF09}" dt="2021-01-23T11:44:57.768" v="75" actId="20577"/>
          <ac:spMkLst>
            <pc:docMk/>
            <pc:sldMk cId="3597671494" sldId="258"/>
            <ac:spMk id="3" creationId="{5C1562D2-87FA-42E8-BA27-BD2DFD1928C2}"/>
          </ac:spMkLst>
        </pc:spChg>
        <pc:spChg chg="add del">
          <ac:chgData name="Alejandro" userId="d318735d-b8e5-4f1a-b3a1-33090e35db06" providerId="ADAL" clId="{41C69BD3-A650-41EC-A4A6-E6980F7FEF09}" dt="2021-01-23T16:42:42.672" v="1400"/>
          <ac:spMkLst>
            <pc:docMk/>
            <pc:sldMk cId="3597671494" sldId="258"/>
            <ac:spMk id="5" creationId="{16F9E488-0718-4E1E-9D12-26779F606252}"/>
          </ac:spMkLst>
        </pc:spChg>
        <pc:spChg chg="add del">
          <ac:chgData name="Alejandro" userId="d318735d-b8e5-4f1a-b3a1-33090e35db06" providerId="ADAL" clId="{41C69BD3-A650-41EC-A4A6-E6980F7FEF09}" dt="2021-01-23T16:42:42.672" v="1400"/>
          <ac:spMkLst>
            <pc:docMk/>
            <pc:sldMk cId="3597671494" sldId="258"/>
            <ac:spMk id="6" creationId="{D20AEB5B-DFC7-42B4-9FAA-6B95E01D0FCE}"/>
          </ac:spMkLst>
        </pc:spChg>
        <pc:grpChg chg="add del">
          <ac:chgData name="Alejandro" userId="d318735d-b8e5-4f1a-b3a1-33090e35db06" providerId="ADAL" clId="{41C69BD3-A650-41EC-A4A6-E6980F7FEF09}" dt="2021-01-23T16:42:42.672" v="1400"/>
          <ac:grpSpMkLst>
            <pc:docMk/>
            <pc:sldMk cId="3597671494" sldId="258"/>
            <ac:grpSpMk id="7" creationId="{64B93721-934F-4F1E-A868-0B2BA110D3B5}"/>
          </ac:grpSpMkLst>
        </pc:grpChg>
      </pc:sldChg>
      <pc:sldChg chg="addSp delSp modSp add del mod delDesignElem">
        <pc:chgData name="Alejandro" userId="d318735d-b8e5-4f1a-b3a1-33090e35db06" providerId="ADAL" clId="{41C69BD3-A650-41EC-A4A6-E6980F7FEF09}" dt="2021-01-23T16:42:42.672" v="1400"/>
        <pc:sldMkLst>
          <pc:docMk/>
          <pc:sldMk cId="1088802756" sldId="259"/>
        </pc:sldMkLst>
        <pc:spChg chg="mod">
          <ac:chgData name="Alejandro" userId="d318735d-b8e5-4f1a-b3a1-33090e35db06" providerId="ADAL" clId="{41C69BD3-A650-41EC-A4A6-E6980F7FEF09}" dt="2021-01-23T11:45:53.754" v="78" actId="20577"/>
          <ac:spMkLst>
            <pc:docMk/>
            <pc:sldMk cId="1088802756" sldId="259"/>
            <ac:spMk id="3" creationId="{89CA2A6C-A462-4FCD-88E7-95A59EA284D3}"/>
          </ac:spMkLst>
        </pc:spChg>
        <pc:spChg chg="add del">
          <ac:chgData name="Alejandro" userId="d318735d-b8e5-4f1a-b3a1-33090e35db06" providerId="ADAL" clId="{41C69BD3-A650-41EC-A4A6-E6980F7FEF09}" dt="2021-01-23T16:42:42.672" v="1400"/>
          <ac:spMkLst>
            <pc:docMk/>
            <pc:sldMk cId="1088802756" sldId="259"/>
            <ac:spMk id="5" creationId="{16F9E488-0718-4E1E-9D12-26779F606252}"/>
          </ac:spMkLst>
        </pc:spChg>
        <pc:spChg chg="add del">
          <ac:chgData name="Alejandro" userId="d318735d-b8e5-4f1a-b3a1-33090e35db06" providerId="ADAL" clId="{41C69BD3-A650-41EC-A4A6-E6980F7FEF09}" dt="2021-01-23T16:42:42.672" v="1400"/>
          <ac:spMkLst>
            <pc:docMk/>
            <pc:sldMk cId="1088802756" sldId="259"/>
            <ac:spMk id="6" creationId="{D20AEB5B-DFC7-42B4-9FAA-6B95E01D0FCE}"/>
          </ac:spMkLst>
        </pc:spChg>
        <pc:grpChg chg="add del">
          <ac:chgData name="Alejandro" userId="d318735d-b8e5-4f1a-b3a1-33090e35db06" providerId="ADAL" clId="{41C69BD3-A650-41EC-A4A6-E6980F7FEF09}" dt="2021-01-23T16:42:42.672" v="1400"/>
          <ac:grpSpMkLst>
            <pc:docMk/>
            <pc:sldMk cId="1088802756" sldId="259"/>
            <ac:grpSpMk id="7" creationId="{64B93721-934F-4F1E-A868-0B2BA110D3B5}"/>
          </ac:grpSpMkLst>
        </pc:grpChg>
      </pc:sldChg>
      <pc:sldChg chg="addSp delSp add del ord delDesignElem">
        <pc:chgData name="Alejandro" userId="d318735d-b8e5-4f1a-b3a1-33090e35db06" providerId="ADAL" clId="{41C69BD3-A650-41EC-A4A6-E6980F7FEF09}" dt="2021-01-23T17:20:22.940" v="1481"/>
        <pc:sldMkLst>
          <pc:docMk/>
          <pc:sldMk cId="1916237807" sldId="260"/>
        </pc:sldMkLst>
        <pc:spChg chg="add del">
          <ac:chgData name="Alejandro" userId="d318735d-b8e5-4f1a-b3a1-33090e35db06" providerId="ADAL" clId="{41C69BD3-A650-41EC-A4A6-E6980F7FEF09}" dt="2021-01-23T16:42:42.672" v="1400"/>
          <ac:spMkLst>
            <pc:docMk/>
            <pc:sldMk cId="1916237807" sldId="260"/>
            <ac:spMk id="12" creationId="{07322A9E-F1EC-405E-8971-BA906EFFCCB8}"/>
          </ac:spMkLst>
        </pc:spChg>
        <pc:spChg chg="add del">
          <ac:chgData name="Alejandro" userId="d318735d-b8e5-4f1a-b3a1-33090e35db06" providerId="ADAL" clId="{41C69BD3-A650-41EC-A4A6-E6980F7FEF09}" dt="2021-01-23T16:42:42.672" v="1400"/>
          <ac:spMkLst>
            <pc:docMk/>
            <pc:sldMk cId="1916237807" sldId="260"/>
            <ac:spMk id="14" creationId="{A5704422-1118-4FD1-95AD-29A064EB80D9}"/>
          </ac:spMkLst>
        </pc:spChg>
        <pc:spChg chg="add del">
          <ac:chgData name="Alejandro" userId="d318735d-b8e5-4f1a-b3a1-33090e35db06" providerId="ADAL" clId="{41C69BD3-A650-41EC-A4A6-E6980F7FEF09}" dt="2021-01-23T16:42:42.672" v="1400"/>
          <ac:spMkLst>
            <pc:docMk/>
            <pc:sldMk cId="1916237807" sldId="260"/>
            <ac:spMk id="16" creationId="{A88B2AAA-B805-498E-A9E6-98B885855498}"/>
          </ac:spMkLst>
        </pc:spChg>
        <pc:spChg chg="add del">
          <ac:chgData name="Alejandro" userId="d318735d-b8e5-4f1a-b3a1-33090e35db06" providerId="ADAL" clId="{41C69BD3-A650-41EC-A4A6-E6980F7FEF09}" dt="2021-01-23T16:42:42.672" v="1400"/>
          <ac:spMkLst>
            <pc:docMk/>
            <pc:sldMk cId="1916237807" sldId="260"/>
            <ac:spMk id="18" creationId="{9B8051E0-19D7-43E1-BFD9-E6DBFEB3A3F1}"/>
          </ac:spMkLst>
        </pc:spChg>
        <pc:spChg chg="add del">
          <ac:chgData name="Alejandro" userId="d318735d-b8e5-4f1a-b3a1-33090e35db06" providerId="ADAL" clId="{41C69BD3-A650-41EC-A4A6-E6980F7FEF09}" dt="2021-01-23T16:42:42.672" v="1400"/>
          <ac:spMkLst>
            <pc:docMk/>
            <pc:sldMk cId="1916237807" sldId="260"/>
            <ac:spMk id="20" creationId="{4EDB2B02-86A2-46F5-A4BE-B7D9B10411D6}"/>
          </ac:spMkLst>
        </pc:spChg>
        <pc:spChg chg="add del">
          <ac:chgData name="Alejandro" userId="d318735d-b8e5-4f1a-b3a1-33090e35db06" providerId="ADAL" clId="{41C69BD3-A650-41EC-A4A6-E6980F7FEF09}" dt="2021-01-23T16:42:42.672" v="1400"/>
          <ac:spMkLst>
            <pc:docMk/>
            <pc:sldMk cId="1916237807" sldId="260"/>
            <ac:spMk id="22" creationId="{43954639-FB5D-41F4-9560-6F6DFE778425}"/>
          </ac:spMkLst>
        </pc:spChg>
        <pc:spChg chg="add del">
          <ac:chgData name="Alejandro" userId="d318735d-b8e5-4f1a-b3a1-33090e35db06" providerId="ADAL" clId="{41C69BD3-A650-41EC-A4A6-E6980F7FEF09}" dt="2021-01-23T16:42:42.672" v="1400"/>
          <ac:spMkLst>
            <pc:docMk/>
            <pc:sldMk cId="1916237807" sldId="260"/>
            <ac:spMk id="24" creationId="{E898931C-0323-41FA-A036-20F818B1FF81}"/>
          </ac:spMkLst>
        </pc:spChg>
        <pc:spChg chg="add del">
          <ac:chgData name="Alejandro" userId="d318735d-b8e5-4f1a-b3a1-33090e35db06" providerId="ADAL" clId="{41C69BD3-A650-41EC-A4A6-E6980F7FEF09}" dt="2021-01-23T16:42:42.672" v="1400"/>
          <ac:spMkLst>
            <pc:docMk/>
            <pc:sldMk cId="1916237807" sldId="260"/>
            <ac:spMk id="26" creationId="{89AFE9DD-0792-4B98-B4EB-97ACA17E6AA8}"/>
          </ac:spMkLst>
        </pc:spChg>
        <pc:spChg chg="add del">
          <ac:chgData name="Alejandro" userId="d318735d-b8e5-4f1a-b3a1-33090e35db06" providerId="ADAL" clId="{41C69BD3-A650-41EC-A4A6-E6980F7FEF09}" dt="2021-01-23T16:42:42.672" v="1400"/>
          <ac:spMkLst>
            <pc:docMk/>
            <pc:sldMk cId="1916237807" sldId="260"/>
            <ac:spMk id="28" creationId="{3981F5C4-9AE1-404E-AF44-A4E6DB374F9D}"/>
          </ac:spMkLst>
        </pc:spChg>
        <pc:spChg chg="add del">
          <ac:chgData name="Alejandro" userId="d318735d-b8e5-4f1a-b3a1-33090e35db06" providerId="ADAL" clId="{41C69BD3-A650-41EC-A4A6-E6980F7FEF09}" dt="2021-01-23T16:42:42.672" v="1400"/>
          <ac:spMkLst>
            <pc:docMk/>
            <pc:sldMk cId="1916237807" sldId="260"/>
            <ac:spMk id="30" creationId="{763C1781-8726-4FAC-8C45-FF40376BE409}"/>
          </ac:spMkLst>
        </pc:spChg>
        <pc:spChg chg="add del">
          <ac:chgData name="Alejandro" userId="d318735d-b8e5-4f1a-b3a1-33090e35db06" providerId="ADAL" clId="{41C69BD3-A650-41EC-A4A6-E6980F7FEF09}" dt="2021-01-23T16:42:42.672" v="1400"/>
          <ac:spMkLst>
            <pc:docMk/>
            <pc:sldMk cId="1916237807" sldId="260"/>
            <ac:spMk id="32" creationId="{301491B5-56C7-43DC-A3D9-861EECCA056A}"/>
          </ac:spMkLst>
        </pc:spChg>
        <pc:spChg chg="add del">
          <ac:chgData name="Alejandro" userId="d318735d-b8e5-4f1a-b3a1-33090e35db06" providerId="ADAL" clId="{41C69BD3-A650-41EC-A4A6-E6980F7FEF09}" dt="2021-01-23T16:42:42.672" v="1400"/>
          <ac:spMkLst>
            <pc:docMk/>
            <pc:sldMk cId="1916237807" sldId="260"/>
            <ac:spMk id="34" creationId="{237E2353-22DF-46E0-A200-FB30F8F394E2}"/>
          </ac:spMkLst>
        </pc:spChg>
        <pc:spChg chg="add del">
          <ac:chgData name="Alejandro" userId="d318735d-b8e5-4f1a-b3a1-33090e35db06" providerId="ADAL" clId="{41C69BD3-A650-41EC-A4A6-E6980F7FEF09}" dt="2021-01-23T16:42:42.672" v="1400"/>
          <ac:spMkLst>
            <pc:docMk/>
            <pc:sldMk cId="1916237807" sldId="260"/>
            <ac:spMk id="36" creationId="{DD6138DB-057B-45F7-A5F4-E7BFDA20D02C}"/>
          </ac:spMkLst>
        </pc:spChg>
        <pc:spChg chg="add del">
          <ac:chgData name="Alejandro" userId="d318735d-b8e5-4f1a-b3a1-33090e35db06" providerId="ADAL" clId="{41C69BD3-A650-41EC-A4A6-E6980F7FEF09}" dt="2021-01-23T16:42:42.672" v="1400"/>
          <ac:spMkLst>
            <pc:docMk/>
            <pc:sldMk cId="1916237807" sldId="260"/>
            <ac:spMk id="38" creationId="{79A54AB1-B64F-4843-BFAB-81CB74E66B65}"/>
          </ac:spMkLst>
        </pc:spChg>
      </pc:sldChg>
      <pc:sldChg chg="add del">
        <pc:chgData name="Alejandro" userId="d318735d-b8e5-4f1a-b3a1-33090e35db06" providerId="ADAL" clId="{41C69BD3-A650-41EC-A4A6-E6980F7FEF09}" dt="2021-01-23T11:41:39.279" v="10" actId="18676"/>
        <pc:sldMkLst>
          <pc:docMk/>
          <pc:sldMk cId="116516500" sldId="261"/>
        </pc:sldMkLst>
      </pc:sldChg>
      <pc:sldChg chg="add del">
        <pc:chgData name="Alejandro" userId="d318735d-b8e5-4f1a-b3a1-33090e35db06" providerId="ADAL" clId="{41C69BD3-A650-41EC-A4A6-E6980F7FEF09}" dt="2021-01-23T11:41:39.279" v="10" actId="18676"/>
        <pc:sldMkLst>
          <pc:docMk/>
          <pc:sldMk cId="3187010210" sldId="262"/>
        </pc:sldMkLst>
      </pc:sldChg>
      <pc:sldChg chg="del">
        <pc:chgData name="Alejandro" userId="d318735d-b8e5-4f1a-b3a1-33090e35db06" providerId="ADAL" clId="{41C69BD3-A650-41EC-A4A6-E6980F7FEF09}" dt="2021-01-23T11:41:32.119" v="9" actId="18676"/>
        <pc:sldMkLst>
          <pc:docMk/>
          <pc:sldMk cId="1914417673" sldId="263"/>
        </pc:sldMkLst>
      </pc:sldChg>
      <pc:sldChg chg="add del">
        <pc:chgData name="Alejandro" userId="d318735d-b8e5-4f1a-b3a1-33090e35db06" providerId="ADAL" clId="{41C69BD3-A650-41EC-A4A6-E6980F7FEF09}" dt="2021-01-23T11:41:39.279" v="10" actId="18676"/>
        <pc:sldMkLst>
          <pc:docMk/>
          <pc:sldMk cId="2059071893" sldId="264"/>
        </pc:sldMkLst>
      </pc:sldChg>
      <pc:sldChg chg="del">
        <pc:chgData name="Alejandro" userId="d318735d-b8e5-4f1a-b3a1-33090e35db06" providerId="ADAL" clId="{41C69BD3-A650-41EC-A4A6-E6980F7FEF09}" dt="2021-01-23T11:41:24.203" v="8" actId="18676"/>
        <pc:sldMkLst>
          <pc:docMk/>
          <pc:sldMk cId="435594019" sldId="265"/>
        </pc:sldMkLst>
      </pc:sldChg>
      <pc:sldChg chg="del">
        <pc:chgData name="Alejandro" userId="d318735d-b8e5-4f1a-b3a1-33090e35db06" providerId="ADAL" clId="{41C69BD3-A650-41EC-A4A6-E6980F7FEF09}" dt="2021-01-23T11:41:24.203" v="8" actId="18676"/>
        <pc:sldMkLst>
          <pc:docMk/>
          <pc:sldMk cId="1272554185" sldId="266"/>
        </pc:sldMkLst>
      </pc:sldChg>
      <pc:sldChg chg="del">
        <pc:chgData name="Alejandro" userId="d318735d-b8e5-4f1a-b3a1-33090e35db06" providerId="ADAL" clId="{41C69BD3-A650-41EC-A4A6-E6980F7FEF09}" dt="2021-01-23T11:41:12.984" v="7" actId="18676"/>
        <pc:sldMkLst>
          <pc:docMk/>
          <pc:sldMk cId="585395444" sldId="267"/>
        </pc:sldMkLst>
      </pc:sldChg>
      <pc:sldChg chg="del">
        <pc:chgData name="Alejandro" userId="d318735d-b8e5-4f1a-b3a1-33090e35db06" providerId="ADAL" clId="{41C69BD3-A650-41EC-A4A6-E6980F7FEF09}" dt="2021-01-23T11:41:12.984" v="7" actId="18676"/>
        <pc:sldMkLst>
          <pc:docMk/>
          <pc:sldMk cId="3116302579" sldId="268"/>
        </pc:sldMkLst>
      </pc:sldChg>
      <pc:sldChg chg="del">
        <pc:chgData name="Alejandro" userId="d318735d-b8e5-4f1a-b3a1-33090e35db06" providerId="ADAL" clId="{41C69BD3-A650-41EC-A4A6-E6980F7FEF09}" dt="2021-01-23T11:40:56.792" v="6" actId="18676"/>
        <pc:sldMkLst>
          <pc:docMk/>
          <pc:sldMk cId="9651897" sldId="269"/>
        </pc:sldMkLst>
      </pc:sldChg>
      <pc:sldChg chg="del">
        <pc:chgData name="Alejandro" userId="d318735d-b8e5-4f1a-b3a1-33090e35db06" providerId="ADAL" clId="{41C69BD3-A650-41EC-A4A6-E6980F7FEF09}" dt="2021-01-23T11:40:56.792" v="6" actId="18676"/>
        <pc:sldMkLst>
          <pc:docMk/>
          <pc:sldMk cId="2321546135" sldId="270"/>
        </pc:sldMkLst>
      </pc:sldChg>
      <pc:sldChg chg="del">
        <pc:chgData name="Alejandro" userId="d318735d-b8e5-4f1a-b3a1-33090e35db06" providerId="ADAL" clId="{41C69BD3-A650-41EC-A4A6-E6980F7FEF09}" dt="2021-01-23T11:40:45.212" v="5" actId="18676"/>
        <pc:sldMkLst>
          <pc:docMk/>
          <pc:sldMk cId="2716509962" sldId="271"/>
        </pc:sldMkLst>
      </pc:sldChg>
      <pc:sldChg chg="del">
        <pc:chgData name="Alejandro" userId="d318735d-b8e5-4f1a-b3a1-33090e35db06" providerId="ADAL" clId="{41C69BD3-A650-41EC-A4A6-E6980F7FEF09}" dt="2021-01-23T11:40:45.212" v="5" actId="18676"/>
        <pc:sldMkLst>
          <pc:docMk/>
          <pc:sldMk cId="2287769770" sldId="272"/>
        </pc:sldMkLst>
      </pc:sldChg>
      <pc:sldChg chg="del">
        <pc:chgData name="Alejandro" userId="d318735d-b8e5-4f1a-b3a1-33090e35db06" providerId="ADAL" clId="{41C69BD3-A650-41EC-A4A6-E6980F7FEF09}" dt="2021-01-23T11:40:29.800" v="4" actId="18676"/>
        <pc:sldMkLst>
          <pc:docMk/>
          <pc:sldMk cId="681526109" sldId="273"/>
        </pc:sldMkLst>
      </pc:sldChg>
      <pc:sldChg chg="del">
        <pc:chgData name="Alejandro" userId="d318735d-b8e5-4f1a-b3a1-33090e35db06" providerId="ADAL" clId="{41C69BD3-A650-41EC-A4A6-E6980F7FEF09}" dt="2021-01-23T11:40:29.800" v="4" actId="18676"/>
        <pc:sldMkLst>
          <pc:docMk/>
          <pc:sldMk cId="3339271461" sldId="274"/>
        </pc:sldMkLst>
      </pc:sldChg>
      <pc:sldChg chg="addSp delSp modSp mod delDesignElem">
        <pc:chgData name="Alejandro" userId="d318735d-b8e5-4f1a-b3a1-33090e35db06" providerId="ADAL" clId="{41C69BD3-A650-41EC-A4A6-E6980F7FEF09}" dt="2021-01-23T18:00:39.726" v="1742" actId="6549"/>
        <pc:sldMkLst>
          <pc:docMk/>
          <pc:sldMk cId="1340633661" sldId="275"/>
        </pc:sldMkLst>
        <pc:spChg chg="mod">
          <ac:chgData name="Alejandro" userId="d318735d-b8e5-4f1a-b3a1-33090e35db06" providerId="ADAL" clId="{41C69BD3-A650-41EC-A4A6-E6980F7FEF09}" dt="2021-01-23T12:21:08.277" v="273" actId="20577"/>
          <ac:spMkLst>
            <pc:docMk/>
            <pc:sldMk cId="1340633661" sldId="275"/>
            <ac:spMk id="2" creationId="{646C02F3-B47A-4B01-95FF-259042BFC473}"/>
          </ac:spMkLst>
        </pc:spChg>
        <pc:spChg chg="mod">
          <ac:chgData name="Alejandro" userId="d318735d-b8e5-4f1a-b3a1-33090e35db06" providerId="ADAL" clId="{41C69BD3-A650-41EC-A4A6-E6980F7FEF09}" dt="2021-01-23T18:00:39.726" v="1742" actId="6549"/>
          <ac:spMkLst>
            <pc:docMk/>
            <pc:sldMk cId="1340633661" sldId="275"/>
            <ac:spMk id="3" creationId="{D7D4883A-0B45-447D-978F-56111E54C926}"/>
          </ac:spMkLst>
        </pc:spChg>
        <pc:spChg chg="add del">
          <ac:chgData name="Alejandro" userId="d318735d-b8e5-4f1a-b3a1-33090e35db06" providerId="ADAL" clId="{41C69BD3-A650-41EC-A4A6-E6980F7FEF09}" dt="2021-01-23T16:42:42.672" v="1400"/>
          <ac:spMkLst>
            <pc:docMk/>
            <pc:sldMk cId="1340633661" sldId="275"/>
            <ac:spMk id="17" creationId="{3B854194-185D-494D-905C-7C7CB2E30F6E}"/>
          </ac:spMkLst>
        </pc:spChg>
        <pc:spChg chg="add del">
          <ac:chgData name="Alejandro" userId="d318735d-b8e5-4f1a-b3a1-33090e35db06" providerId="ADAL" clId="{41C69BD3-A650-41EC-A4A6-E6980F7FEF09}" dt="2021-01-23T16:42:42.672" v="1400"/>
          <ac:spMkLst>
            <pc:docMk/>
            <pc:sldMk cId="1340633661" sldId="275"/>
            <ac:spMk id="19" creationId="{B4F5FA0D-0104-4987-8241-EFF7C85B88DE}"/>
          </ac:spMkLst>
        </pc:spChg>
        <pc:picChg chg="add mod">
          <ac:chgData name="Alejandro" userId="d318735d-b8e5-4f1a-b3a1-33090e35db06" providerId="ADAL" clId="{41C69BD3-A650-41EC-A4A6-E6980F7FEF09}" dt="2021-01-23T12:23:28.993" v="293" actId="14100"/>
          <ac:picMkLst>
            <pc:docMk/>
            <pc:sldMk cId="1340633661" sldId="275"/>
            <ac:picMk id="7" creationId="{BFAC62A1-71CD-4AC0-A417-B1DE9EF2C469}"/>
          </ac:picMkLst>
        </pc:picChg>
        <pc:picChg chg="add del">
          <ac:chgData name="Alejandro" userId="d318735d-b8e5-4f1a-b3a1-33090e35db06" providerId="ADAL" clId="{41C69BD3-A650-41EC-A4A6-E6980F7FEF09}" dt="2021-01-23T16:42:42.672" v="1400"/>
          <ac:picMkLst>
            <pc:docMk/>
            <pc:sldMk cId="1340633661" sldId="275"/>
            <ac:picMk id="21" creationId="{2897127E-6CEF-446C-BE87-93B7C46E49D1}"/>
          </ac:picMkLst>
        </pc:picChg>
      </pc:sldChg>
      <pc:sldChg chg="addSp delSp modSp mod ord setBg setClrOvrMap delDesignElem">
        <pc:chgData name="Alejandro" userId="d318735d-b8e5-4f1a-b3a1-33090e35db06" providerId="ADAL" clId="{41C69BD3-A650-41EC-A4A6-E6980F7FEF09}" dt="2021-01-23T17:17:25.894" v="1468"/>
        <pc:sldMkLst>
          <pc:docMk/>
          <pc:sldMk cId="2705824149" sldId="276"/>
        </pc:sldMkLst>
        <pc:spChg chg="mod ord">
          <ac:chgData name="Alejandro" userId="d318735d-b8e5-4f1a-b3a1-33090e35db06" providerId="ADAL" clId="{41C69BD3-A650-41EC-A4A6-E6980F7FEF09}" dt="2021-01-23T12:31:46.841" v="371" actId="26606"/>
          <ac:spMkLst>
            <pc:docMk/>
            <pc:sldMk cId="2705824149" sldId="276"/>
            <ac:spMk id="2" creationId="{4E9C4EF1-3C3F-428A-8135-9FDE17EBC12E}"/>
          </ac:spMkLst>
        </pc:spChg>
        <pc:spChg chg="add del">
          <ac:chgData name="Alejandro" userId="d318735d-b8e5-4f1a-b3a1-33090e35db06" providerId="ADAL" clId="{41C69BD3-A650-41EC-A4A6-E6980F7FEF09}" dt="2021-01-23T16:42:42.672" v="1400"/>
          <ac:spMkLst>
            <pc:docMk/>
            <pc:sldMk cId="2705824149" sldId="276"/>
            <ac:spMk id="6" creationId="{87CC2527-562A-4F69-B487-4371E5B243E7}"/>
          </ac:spMkLst>
        </pc:spChg>
        <pc:spChg chg="del">
          <ac:chgData name="Alejandro" userId="d318735d-b8e5-4f1a-b3a1-33090e35db06" providerId="ADAL" clId="{41C69BD3-A650-41EC-A4A6-E6980F7FEF09}" dt="2021-01-23T12:30:00.858" v="344" actId="26606"/>
          <ac:spMkLst>
            <pc:docMk/>
            <pc:sldMk cId="2705824149" sldId="276"/>
            <ac:spMk id="8" creationId="{6753252F-4873-4F63-801D-CC719279A7D5}"/>
          </ac:spMkLst>
        </pc:spChg>
        <pc:spChg chg="del">
          <ac:chgData name="Alejandro" userId="d318735d-b8e5-4f1a-b3a1-33090e35db06" providerId="ADAL" clId="{41C69BD3-A650-41EC-A4A6-E6980F7FEF09}" dt="2021-01-23T12:30:00.858" v="344" actId="26606"/>
          <ac:spMkLst>
            <pc:docMk/>
            <pc:sldMk cId="2705824149" sldId="276"/>
            <ac:spMk id="10" creationId="{047C8CCB-F95D-4249-92DD-651249D3535A}"/>
          </ac:spMkLst>
        </pc:spChg>
        <pc:picChg chg="add del mod ord">
          <ac:chgData name="Alejandro" userId="d318735d-b8e5-4f1a-b3a1-33090e35db06" providerId="ADAL" clId="{41C69BD3-A650-41EC-A4A6-E6980F7FEF09}" dt="2021-01-23T12:31:46.841" v="371" actId="26606"/>
          <ac:picMkLst>
            <pc:docMk/>
            <pc:sldMk cId="2705824149" sldId="276"/>
            <ac:picMk id="3" creationId="{97571953-88A8-4A5D-AD05-5F0D2BF3FEE1}"/>
          </ac:picMkLst>
        </pc:picChg>
        <pc:picChg chg="add del mod">
          <ac:chgData name="Alejandro" userId="d318735d-b8e5-4f1a-b3a1-33090e35db06" providerId="ADAL" clId="{41C69BD3-A650-41EC-A4A6-E6980F7FEF09}" dt="2021-01-23T12:27:58.025" v="321" actId="22"/>
          <ac:picMkLst>
            <pc:docMk/>
            <pc:sldMk cId="2705824149" sldId="276"/>
            <ac:picMk id="5" creationId="{7D78F757-DCDB-40D9-A286-0344045E41E3}"/>
          </ac:picMkLst>
        </pc:picChg>
        <pc:cxnChg chg="add del">
          <ac:chgData name="Alejandro" userId="d318735d-b8e5-4f1a-b3a1-33090e35db06" providerId="ADAL" clId="{41C69BD3-A650-41EC-A4A6-E6980F7FEF09}" dt="2021-01-23T16:42:42.672" v="1400"/>
          <ac:cxnSpMkLst>
            <pc:docMk/>
            <pc:sldMk cId="2705824149" sldId="276"/>
            <ac:cxnSpMk id="7" creationId="{BCDAEC91-5BCE-4B55-9CC0-43EF94CB734B}"/>
          </ac:cxnSpMkLst>
        </pc:cxnChg>
      </pc:sldChg>
      <pc:sldChg chg="del">
        <pc:chgData name="Alejandro" userId="d318735d-b8e5-4f1a-b3a1-33090e35db06" providerId="ADAL" clId="{41C69BD3-A650-41EC-A4A6-E6980F7FEF09}" dt="2021-01-23T11:48:54.601" v="139" actId="2696"/>
        <pc:sldMkLst>
          <pc:docMk/>
          <pc:sldMk cId="662595094" sldId="277"/>
        </pc:sldMkLst>
      </pc:sldChg>
      <pc:sldChg chg="addSp delSp modSp add del delDesignElem">
        <pc:chgData name="Alejandro" userId="d318735d-b8e5-4f1a-b3a1-33090e35db06" providerId="ADAL" clId="{41C69BD3-A650-41EC-A4A6-E6980F7FEF09}" dt="2021-01-23T16:42:42.672" v="1400"/>
        <pc:sldMkLst>
          <pc:docMk/>
          <pc:sldMk cId="142428729" sldId="278"/>
        </pc:sldMkLst>
        <pc:spChg chg="add del">
          <ac:chgData name="Alejandro" userId="d318735d-b8e5-4f1a-b3a1-33090e35db06" providerId="ADAL" clId="{41C69BD3-A650-41EC-A4A6-E6980F7FEF09}" dt="2021-01-23T16:42:42.672" v="1400"/>
          <ac:spMkLst>
            <pc:docMk/>
            <pc:sldMk cId="142428729" sldId="278"/>
            <ac:spMk id="15" creationId="{46C2E80F-49A6-4372-B103-219D417A55ED}"/>
          </ac:spMkLst>
        </pc:spChg>
        <pc:graphicFrameChg chg="mod">
          <ac:chgData name="Alejandro" userId="d318735d-b8e5-4f1a-b3a1-33090e35db06" providerId="ADAL" clId="{41C69BD3-A650-41EC-A4A6-E6980F7FEF09}" dt="2021-01-23T12:45:20.814" v="478" actId="16804"/>
          <ac:graphicFrameMkLst>
            <pc:docMk/>
            <pc:sldMk cId="142428729" sldId="278"/>
            <ac:graphicFrameMk id="16" creationId="{AB101259-4179-4ED2-B0DC-9CD8CD998F0A}"/>
          </ac:graphicFrameMkLst>
        </pc:graphicFrameChg>
      </pc:sldChg>
      <pc:sldChg chg="addSp delSp modSp mod ord delDesignElem">
        <pc:chgData name="Alejandro" userId="d318735d-b8e5-4f1a-b3a1-33090e35db06" providerId="ADAL" clId="{41C69BD3-A650-41EC-A4A6-E6980F7FEF09}" dt="2021-01-23T16:42:42.672" v="1400"/>
        <pc:sldMkLst>
          <pc:docMk/>
          <pc:sldMk cId="225891595" sldId="279"/>
        </pc:sldMkLst>
        <pc:spChg chg="mod">
          <ac:chgData name="Alejandro" userId="d318735d-b8e5-4f1a-b3a1-33090e35db06" providerId="ADAL" clId="{41C69BD3-A650-41EC-A4A6-E6980F7FEF09}" dt="2021-01-23T11:54:23.916" v="148" actId="14100"/>
          <ac:spMkLst>
            <pc:docMk/>
            <pc:sldMk cId="225891595" sldId="279"/>
            <ac:spMk id="2" creationId="{B90679DC-529B-4D3B-8A7F-688A14357A66}"/>
          </ac:spMkLst>
        </pc:spChg>
        <pc:spChg chg="del">
          <ac:chgData name="Alejandro" userId="d318735d-b8e5-4f1a-b3a1-33090e35db06" providerId="ADAL" clId="{41C69BD3-A650-41EC-A4A6-E6980F7FEF09}" dt="2021-01-23T11:54:39.604" v="149" actId="478"/>
          <ac:spMkLst>
            <pc:docMk/>
            <pc:sldMk cId="225891595" sldId="279"/>
            <ac:spMk id="4" creationId="{F2FD729C-2DDD-4D3A-BB1E-184BDB9C1691}"/>
          </ac:spMkLst>
        </pc:spChg>
        <pc:spChg chg="add mod">
          <ac:chgData name="Alejandro" userId="d318735d-b8e5-4f1a-b3a1-33090e35db06" providerId="ADAL" clId="{41C69BD3-A650-41EC-A4A6-E6980F7FEF09}" dt="2021-01-23T16:42:42.672" v="1400"/>
          <ac:spMkLst>
            <pc:docMk/>
            <pc:sldMk cId="225891595" sldId="279"/>
            <ac:spMk id="6" creationId="{F9098B4D-010D-4FC4-8D71-03C8BC42C415}"/>
          </ac:spMkLst>
        </pc:spChg>
        <pc:spChg chg="add del">
          <ac:chgData name="Alejandro" userId="d318735d-b8e5-4f1a-b3a1-33090e35db06" providerId="ADAL" clId="{41C69BD3-A650-41EC-A4A6-E6980F7FEF09}" dt="2021-01-23T16:42:42.672" v="1400"/>
          <ac:spMkLst>
            <pc:docMk/>
            <pc:sldMk cId="225891595" sldId="279"/>
            <ac:spMk id="10" creationId="{E49CC64F-7275-4E33-961B-0C5CDC439875}"/>
          </ac:spMkLst>
        </pc:spChg>
        <pc:picChg chg="mod">
          <ac:chgData name="Alejandro" userId="d318735d-b8e5-4f1a-b3a1-33090e35db06" providerId="ADAL" clId="{41C69BD3-A650-41EC-A4A6-E6980F7FEF09}" dt="2021-01-23T11:55:00.321" v="155" actId="1076"/>
          <ac:picMkLst>
            <pc:docMk/>
            <pc:sldMk cId="225891595" sldId="279"/>
            <ac:picMk id="5" creationId="{7D4CC62B-5E34-4BA4-A6D2-FE13CA26E5D6}"/>
          </ac:picMkLst>
        </pc:picChg>
        <pc:picChg chg="del mod">
          <ac:chgData name="Alejandro" userId="d318735d-b8e5-4f1a-b3a1-33090e35db06" providerId="ADAL" clId="{41C69BD3-A650-41EC-A4A6-E6980F7FEF09}" dt="2021-01-23T11:54:43.916" v="150" actId="478"/>
          <ac:picMkLst>
            <pc:docMk/>
            <pc:sldMk cId="225891595" sldId="279"/>
            <ac:picMk id="9" creationId="{897225C7-1A9E-4FD2-AF0F-4D0731591392}"/>
          </ac:picMkLst>
        </pc:picChg>
      </pc:sldChg>
      <pc:sldChg chg="addSp delSp modSp mod setBg delDesignElem">
        <pc:chgData name="Alejandro" userId="d318735d-b8e5-4f1a-b3a1-33090e35db06" providerId="ADAL" clId="{41C69BD3-A650-41EC-A4A6-E6980F7FEF09}" dt="2021-01-23T16:42:42.672" v="1400"/>
        <pc:sldMkLst>
          <pc:docMk/>
          <pc:sldMk cId="2753393003" sldId="280"/>
        </pc:sldMkLst>
        <pc:spChg chg="mod">
          <ac:chgData name="Alejandro" userId="d318735d-b8e5-4f1a-b3a1-33090e35db06" providerId="ADAL" clId="{41C69BD3-A650-41EC-A4A6-E6980F7FEF09}" dt="2021-01-23T12:26:17.445" v="314" actId="26606"/>
          <ac:spMkLst>
            <pc:docMk/>
            <pc:sldMk cId="2753393003" sldId="280"/>
            <ac:spMk id="2" creationId="{2E041863-BB32-41A7-8C81-FF1C2AB009DA}"/>
          </ac:spMkLst>
        </pc:spChg>
        <pc:spChg chg="mod">
          <ac:chgData name="Alejandro" userId="d318735d-b8e5-4f1a-b3a1-33090e35db06" providerId="ADAL" clId="{41C69BD3-A650-41EC-A4A6-E6980F7FEF09}" dt="2021-01-23T12:35:10.524" v="404" actId="15"/>
          <ac:spMkLst>
            <pc:docMk/>
            <pc:sldMk cId="2753393003" sldId="280"/>
            <ac:spMk id="3" creationId="{4E2F4844-7F35-4D85-B66E-12E7EC2A36E9}"/>
          </ac:spMkLst>
        </pc:spChg>
        <pc:spChg chg="add del">
          <ac:chgData name="Alejandro" userId="d318735d-b8e5-4f1a-b3a1-33090e35db06" providerId="ADAL" clId="{41C69BD3-A650-41EC-A4A6-E6980F7FEF09}" dt="2021-01-23T12:26:17.445" v="314" actId="26606"/>
          <ac:spMkLst>
            <pc:docMk/>
            <pc:sldMk cId="2753393003" sldId="280"/>
            <ac:spMk id="8" creationId="{3B854194-185D-494D-905C-7C7CB2E30F6E}"/>
          </ac:spMkLst>
        </pc:spChg>
        <pc:spChg chg="add del">
          <ac:chgData name="Alejandro" userId="d318735d-b8e5-4f1a-b3a1-33090e35db06" providerId="ADAL" clId="{41C69BD3-A650-41EC-A4A6-E6980F7FEF09}" dt="2021-01-23T12:26:17.445" v="314" actId="26606"/>
          <ac:spMkLst>
            <pc:docMk/>
            <pc:sldMk cId="2753393003" sldId="280"/>
            <ac:spMk id="10" creationId="{B4F5FA0D-0104-4987-8241-EFF7C85B88DE}"/>
          </ac:spMkLst>
        </pc:spChg>
        <pc:spChg chg="add del">
          <ac:chgData name="Alejandro" userId="d318735d-b8e5-4f1a-b3a1-33090e35db06" providerId="ADAL" clId="{41C69BD3-A650-41EC-A4A6-E6980F7FEF09}" dt="2021-01-23T12:26:17.433" v="313" actId="26606"/>
          <ac:spMkLst>
            <pc:docMk/>
            <pc:sldMk cId="2753393003" sldId="280"/>
            <ac:spMk id="17" creationId="{327D73B4-9F5C-4A64-A179-51B9500CB8B5}"/>
          </ac:spMkLst>
        </pc:spChg>
        <pc:spChg chg="add del">
          <ac:chgData name="Alejandro" userId="d318735d-b8e5-4f1a-b3a1-33090e35db06" providerId="ADAL" clId="{41C69BD3-A650-41EC-A4A6-E6980F7FEF09}" dt="2021-01-23T12:26:17.433" v="313" actId="26606"/>
          <ac:spMkLst>
            <pc:docMk/>
            <pc:sldMk cId="2753393003" sldId="280"/>
            <ac:spMk id="19" creationId="{C1F06963-6374-4B48-844F-071A9BAAAE02}"/>
          </ac:spMkLst>
        </pc:spChg>
        <pc:spChg chg="add del">
          <ac:chgData name="Alejandro" userId="d318735d-b8e5-4f1a-b3a1-33090e35db06" providerId="ADAL" clId="{41C69BD3-A650-41EC-A4A6-E6980F7FEF09}" dt="2021-01-23T12:26:17.433" v="313" actId="26606"/>
          <ac:spMkLst>
            <pc:docMk/>
            <pc:sldMk cId="2753393003" sldId="280"/>
            <ac:spMk id="21" creationId="{6CB927A4-E432-4310-9CD5-E89FF5063179}"/>
          </ac:spMkLst>
        </pc:spChg>
        <pc:spChg chg="add del">
          <ac:chgData name="Alejandro" userId="d318735d-b8e5-4f1a-b3a1-33090e35db06" providerId="ADAL" clId="{41C69BD3-A650-41EC-A4A6-E6980F7FEF09}" dt="2021-01-23T12:26:17.433" v="313" actId="26606"/>
          <ac:spMkLst>
            <pc:docMk/>
            <pc:sldMk cId="2753393003" sldId="280"/>
            <ac:spMk id="23" creationId="{1453BF6C-B012-48B7-B4E8-6D7AC7C27D02}"/>
          </ac:spMkLst>
        </pc:spChg>
        <pc:spChg chg="add del">
          <ac:chgData name="Alejandro" userId="d318735d-b8e5-4f1a-b3a1-33090e35db06" providerId="ADAL" clId="{41C69BD3-A650-41EC-A4A6-E6980F7FEF09}" dt="2021-01-23T12:26:17.433" v="313" actId="26606"/>
          <ac:spMkLst>
            <pc:docMk/>
            <pc:sldMk cId="2753393003" sldId="280"/>
            <ac:spMk id="25" creationId="{E3020543-B24B-4EC4-8FFC-8DD88EEA91A8}"/>
          </ac:spMkLst>
        </pc:spChg>
        <pc:spChg chg="add del">
          <ac:chgData name="Alejandro" userId="d318735d-b8e5-4f1a-b3a1-33090e35db06" providerId="ADAL" clId="{41C69BD3-A650-41EC-A4A6-E6980F7FEF09}" dt="2021-01-23T16:42:42.672" v="1400"/>
          <ac:spMkLst>
            <pc:docMk/>
            <pc:sldMk cId="2753393003" sldId="280"/>
            <ac:spMk id="29" creationId="{8D71EDA1-87BF-4D5D-AB79-F346FD19278A}"/>
          </ac:spMkLst>
        </pc:spChg>
        <pc:spChg chg="add del">
          <ac:chgData name="Alejandro" userId="d318735d-b8e5-4f1a-b3a1-33090e35db06" providerId="ADAL" clId="{41C69BD3-A650-41EC-A4A6-E6980F7FEF09}" dt="2021-01-23T16:42:42.672" v="1400"/>
          <ac:spMkLst>
            <pc:docMk/>
            <pc:sldMk cId="2753393003" sldId="280"/>
            <ac:spMk id="30" creationId="{09588DA8-065E-4F6F-8EFD-43104AB2E0CF}"/>
          </ac:spMkLst>
        </pc:spChg>
        <pc:spChg chg="add del">
          <ac:chgData name="Alejandro" userId="d318735d-b8e5-4f1a-b3a1-33090e35db06" providerId="ADAL" clId="{41C69BD3-A650-41EC-A4A6-E6980F7FEF09}" dt="2021-01-23T16:42:42.672" v="1400"/>
          <ac:spMkLst>
            <pc:docMk/>
            <pc:sldMk cId="2753393003" sldId="280"/>
            <ac:spMk id="31" creationId="{C4285719-470E-454C-AF62-8323075F1F5B}"/>
          </ac:spMkLst>
        </pc:spChg>
        <pc:spChg chg="add del">
          <ac:chgData name="Alejandro" userId="d318735d-b8e5-4f1a-b3a1-33090e35db06" providerId="ADAL" clId="{41C69BD3-A650-41EC-A4A6-E6980F7FEF09}" dt="2021-01-23T16:42:42.672" v="1400"/>
          <ac:spMkLst>
            <pc:docMk/>
            <pc:sldMk cId="2753393003" sldId="280"/>
            <ac:spMk id="32" creationId="{CD9FE4EF-C4D8-49A0-B2FF-81D8DB7D8A24}"/>
          </ac:spMkLst>
        </pc:spChg>
        <pc:spChg chg="add del">
          <ac:chgData name="Alejandro" userId="d318735d-b8e5-4f1a-b3a1-33090e35db06" providerId="ADAL" clId="{41C69BD3-A650-41EC-A4A6-E6980F7FEF09}" dt="2021-01-23T16:42:42.672" v="1400"/>
          <ac:spMkLst>
            <pc:docMk/>
            <pc:sldMk cId="2753393003" sldId="280"/>
            <ac:spMk id="33" creationId="{4300840D-0A0B-4512-BACA-B439D5B9C57C}"/>
          </ac:spMkLst>
        </pc:spChg>
        <pc:spChg chg="add del">
          <ac:chgData name="Alejandro" userId="d318735d-b8e5-4f1a-b3a1-33090e35db06" providerId="ADAL" clId="{41C69BD3-A650-41EC-A4A6-E6980F7FEF09}" dt="2021-01-23T16:42:42.672" v="1400"/>
          <ac:spMkLst>
            <pc:docMk/>
            <pc:sldMk cId="2753393003" sldId="280"/>
            <ac:spMk id="34" creationId="{D2B78728-A580-49A7-84F9-6EF6F583ADE0}"/>
          </ac:spMkLst>
        </pc:spChg>
        <pc:spChg chg="add del">
          <ac:chgData name="Alejandro" userId="d318735d-b8e5-4f1a-b3a1-33090e35db06" providerId="ADAL" clId="{41C69BD3-A650-41EC-A4A6-E6980F7FEF09}" dt="2021-01-23T16:42:42.672" v="1400"/>
          <ac:spMkLst>
            <pc:docMk/>
            <pc:sldMk cId="2753393003" sldId="280"/>
            <ac:spMk id="35" creationId="{38FAA1A1-D861-433F-88FA-1E9D6FD31D11}"/>
          </ac:spMkLst>
        </pc:spChg>
        <pc:picChg chg="add del">
          <ac:chgData name="Alejandro" userId="d318735d-b8e5-4f1a-b3a1-33090e35db06" providerId="ADAL" clId="{41C69BD3-A650-41EC-A4A6-E6980F7FEF09}" dt="2021-01-23T12:26:17.445" v="314" actId="26606"/>
          <ac:picMkLst>
            <pc:docMk/>
            <pc:sldMk cId="2753393003" sldId="280"/>
            <ac:picMk id="12" creationId="{2897127E-6CEF-446C-BE87-93B7C46E49D1}"/>
          </ac:picMkLst>
        </pc:picChg>
        <pc:cxnChg chg="add del">
          <ac:chgData name="Alejandro" userId="d318735d-b8e5-4f1a-b3a1-33090e35db06" providerId="ADAL" clId="{41C69BD3-A650-41EC-A4A6-E6980F7FEF09}" dt="2021-01-23T12:26:17.433" v="313" actId="26606"/>
          <ac:cxnSpMkLst>
            <pc:docMk/>
            <pc:sldMk cId="2753393003" sldId="280"/>
            <ac:cxnSpMk id="27" creationId="{C49DA8F6-BCC1-4447-B54C-57856834B94B}"/>
          </ac:cxnSpMkLst>
        </pc:cxnChg>
      </pc:sldChg>
      <pc:sldChg chg="addSp delSp modSp add del mod ord delDesignElem">
        <pc:chgData name="Alejandro" userId="d318735d-b8e5-4f1a-b3a1-33090e35db06" providerId="ADAL" clId="{41C69BD3-A650-41EC-A4A6-E6980F7FEF09}" dt="2021-01-23T17:20:45.412" v="1485"/>
        <pc:sldMkLst>
          <pc:docMk/>
          <pc:sldMk cId="4827371" sldId="281"/>
        </pc:sldMkLst>
        <pc:spChg chg="mod">
          <ac:chgData name="Alejandro" userId="d318735d-b8e5-4f1a-b3a1-33090e35db06" providerId="ADAL" clId="{41C69BD3-A650-41EC-A4A6-E6980F7FEF09}" dt="2021-01-23T15:13:02.099" v="482" actId="1076"/>
          <ac:spMkLst>
            <pc:docMk/>
            <pc:sldMk cId="4827371" sldId="281"/>
            <ac:spMk id="6" creationId="{C48BB434-99C7-4A58-8C1E-50376773FA1D}"/>
          </ac:spMkLst>
        </pc:spChg>
        <pc:spChg chg="add del">
          <ac:chgData name="Alejandro" userId="d318735d-b8e5-4f1a-b3a1-33090e35db06" providerId="ADAL" clId="{41C69BD3-A650-41EC-A4A6-E6980F7FEF09}" dt="2021-01-23T16:42:42.672" v="1400"/>
          <ac:spMkLst>
            <pc:docMk/>
            <pc:sldMk cId="4827371" sldId="281"/>
            <ac:spMk id="10" creationId="{1DB7C82F-AB7E-4F0C-B829-FA1B9C415180}"/>
          </ac:spMkLst>
        </pc:spChg>
        <pc:picChg chg="mod">
          <ac:chgData name="Alejandro" userId="d318735d-b8e5-4f1a-b3a1-33090e35db06" providerId="ADAL" clId="{41C69BD3-A650-41EC-A4A6-E6980F7FEF09}" dt="2021-01-23T15:12:52.803" v="481" actId="14826"/>
          <ac:picMkLst>
            <pc:docMk/>
            <pc:sldMk cId="4827371" sldId="281"/>
            <ac:picMk id="5" creationId="{4CB05487-6A83-4534-A54D-05F90B436722}"/>
          </ac:picMkLst>
        </pc:picChg>
        <pc:cxnChg chg="mod">
          <ac:chgData name="Alejandro" userId="d318735d-b8e5-4f1a-b3a1-33090e35db06" providerId="ADAL" clId="{41C69BD3-A650-41EC-A4A6-E6980F7FEF09}" dt="2021-01-23T15:13:17.438" v="484" actId="14100"/>
          <ac:cxnSpMkLst>
            <pc:docMk/>
            <pc:sldMk cId="4827371" sldId="281"/>
            <ac:cxnSpMk id="8" creationId="{1F055CEE-7848-4C96-B0B0-DAC83914C975}"/>
          </ac:cxnSpMkLst>
        </pc:cxnChg>
      </pc:sldChg>
      <pc:sldChg chg="addSp delSp delDesignElem">
        <pc:chgData name="Alejandro" userId="d318735d-b8e5-4f1a-b3a1-33090e35db06" providerId="ADAL" clId="{41C69BD3-A650-41EC-A4A6-E6980F7FEF09}" dt="2021-01-23T16:42:42.672" v="1400"/>
        <pc:sldMkLst>
          <pc:docMk/>
          <pc:sldMk cId="1261983846" sldId="282"/>
        </pc:sldMkLst>
        <pc:spChg chg="add del">
          <ac:chgData name="Alejandro" userId="d318735d-b8e5-4f1a-b3a1-33090e35db06" providerId="ADAL" clId="{41C69BD3-A650-41EC-A4A6-E6980F7FEF09}" dt="2021-01-23T16:42:42.672" v="1400"/>
          <ac:spMkLst>
            <pc:docMk/>
            <pc:sldMk cId="1261983846" sldId="282"/>
            <ac:spMk id="21" creationId="{49CD2D09-B1BB-4DF5-9E1C-3D21B21EDEFD}"/>
          </ac:spMkLst>
        </pc:spChg>
        <pc:spChg chg="add del">
          <ac:chgData name="Alejandro" userId="d318735d-b8e5-4f1a-b3a1-33090e35db06" providerId="ADAL" clId="{41C69BD3-A650-41EC-A4A6-E6980F7FEF09}" dt="2021-01-23T16:42:42.672" v="1400"/>
          <ac:spMkLst>
            <pc:docMk/>
            <pc:sldMk cId="1261983846" sldId="282"/>
            <ac:spMk id="25" creationId="{967C29FE-FD32-4AFB-AD20-DBDF5864B2D8}"/>
          </ac:spMkLst>
        </pc:spChg>
        <pc:picChg chg="add del">
          <ac:chgData name="Alejandro" userId="d318735d-b8e5-4f1a-b3a1-33090e35db06" providerId="ADAL" clId="{41C69BD3-A650-41EC-A4A6-E6980F7FEF09}" dt="2021-01-23T16:42:42.672" v="1400"/>
          <ac:picMkLst>
            <pc:docMk/>
            <pc:sldMk cId="1261983846" sldId="282"/>
            <ac:picMk id="23" creationId="{83355637-BA71-4F63-94C9-E77BF81BDFC0}"/>
          </ac:picMkLst>
        </pc:picChg>
      </pc:sldChg>
      <pc:sldChg chg="addSp delSp modSp mod delDesignElem">
        <pc:chgData name="Alejandro" userId="d318735d-b8e5-4f1a-b3a1-33090e35db06" providerId="ADAL" clId="{41C69BD3-A650-41EC-A4A6-E6980F7FEF09}" dt="2021-01-30T19:33:46.536" v="11251" actId="20577"/>
        <pc:sldMkLst>
          <pc:docMk/>
          <pc:sldMk cId="2869156943" sldId="283"/>
        </pc:sldMkLst>
        <pc:spChg chg="mod">
          <ac:chgData name="Alejandro" userId="d318735d-b8e5-4f1a-b3a1-33090e35db06" providerId="ADAL" clId="{41C69BD3-A650-41EC-A4A6-E6980F7FEF09}" dt="2021-01-23T11:43:59.560" v="63" actId="20577"/>
          <ac:spMkLst>
            <pc:docMk/>
            <pc:sldMk cId="2869156943" sldId="283"/>
            <ac:spMk id="2" creationId="{C02E5AF5-6822-43F1-8D2F-5D3D9F4D76C5}"/>
          </ac:spMkLst>
        </pc:spChg>
        <pc:spChg chg="mod">
          <ac:chgData name="Alejandro" userId="d318735d-b8e5-4f1a-b3a1-33090e35db06" providerId="ADAL" clId="{41C69BD3-A650-41EC-A4A6-E6980F7FEF09}" dt="2021-01-30T19:33:46.536" v="11251" actId="20577"/>
          <ac:spMkLst>
            <pc:docMk/>
            <pc:sldMk cId="2869156943" sldId="283"/>
            <ac:spMk id="3" creationId="{A9480DA6-3486-4C1A-BBDF-942ED2374F86}"/>
          </ac:spMkLst>
        </pc:spChg>
        <pc:spChg chg="add del">
          <ac:chgData name="Alejandro" userId="d318735d-b8e5-4f1a-b3a1-33090e35db06" providerId="ADAL" clId="{41C69BD3-A650-41EC-A4A6-E6980F7FEF09}" dt="2021-01-23T16:42:42.672" v="1400"/>
          <ac:spMkLst>
            <pc:docMk/>
            <pc:sldMk cId="2869156943" sldId="283"/>
            <ac:spMk id="5" creationId="{7264F718-7FAC-4056-9FA9-A603EC682FE7}"/>
          </ac:spMkLst>
        </pc:spChg>
        <pc:spChg chg="add del">
          <ac:chgData name="Alejandro" userId="d318735d-b8e5-4f1a-b3a1-33090e35db06" providerId="ADAL" clId="{41C69BD3-A650-41EC-A4A6-E6980F7FEF09}" dt="2021-01-23T16:42:42.672" v="1400"/>
          <ac:spMkLst>
            <pc:docMk/>
            <pc:sldMk cId="2869156943" sldId="283"/>
            <ac:spMk id="6" creationId="{F74639F7-E3C7-4165-A83E-6386A86BA1DA}"/>
          </ac:spMkLst>
        </pc:spChg>
        <pc:spChg chg="add del">
          <ac:chgData name="Alejandro" userId="d318735d-b8e5-4f1a-b3a1-33090e35db06" providerId="ADAL" clId="{41C69BD3-A650-41EC-A4A6-E6980F7FEF09}" dt="2021-01-23T16:42:42.672" v="1400"/>
          <ac:spMkLst>
            <pc:docMk/>
            <pc:sldMk cId="2869156943" sldId="283"/>
            <ac:spMk id="7" creationId="{8B3AF0F1-707A-463E-B5EE-33C63A40CFC9}"/>
          </ac:spMkLst>
        </pc:spChg>
      </pc:sldChg>
      <pc:sldChg chg="add del">
        <pc:chgData name="Alejandro" userId="d318735d-b8e5-4f1a-b3a1-33090e35db06" providerId="ADAL" clId="{41C69BD3-A650-41EC-A4A6-E6980F7FEF09}" dt="2021-01-23T15:18:25.370" v="569" actId="2696"/>
        <pc:sldMkLst>
          <pc:docMk/>
          <pc:sldMk cId="2654990691" sldId="284"/>
        </pc:sldMkLst>
      </pc:sldChg>
      <pc:sldChg chg="addSp delSp add del ord delDesignElem">
        <pc:chgData name="Alejandro" userId="d318735d-b8e5-4f1a-b3a1-33090e35db06" providerId="ADAL" clId="{41C69BD3-A650-41EC-A4A6-E6980F7FEF09}" dt="2021-01-23T17:20:40.323" v="1483"/>
        <pc:sldMkLst>
          <pc:docMk/>
          <pc:sldMk cId="777922990" sldId="285"/>
        </pc:sldMkLst>
        <pc:spChg chg="add del">
          <ac:chgData name="Alejandro" userId="d318735d-b8e5-4f1a-b3a1-33090e35db06" providerId="ADAL" clId="{41C69BD3-A650-41EC-A4A6-E6980F7FEF09}" dt="2021-01-23T16:42:42.672" v="1400"/>
          <ac:spMkLst>
            <pc:docMk/>
            <pc:sldMk cId="777922990" sldId="285"/>
            <ac:spMk id="10" creationId="{87CC2527-562A-4F69-B487-4371E5B243E7}"/>
          </ac:spMkLst>
        </pc:spChg>
        <pc:cxnChg chg="add del">
          <ac:chgData name="Alejandro" userId="d318735d-b8e5-4f1a-b3a1-33090e35db06" providerId="ADAL" clId="{41C69BD3-A650-41EC-A4A6-E6980F7FEF09}" dt="2021-01-23T16:42:42.672" v="1400"/>
          <ac:cxnSpMkLst>
            <pc:docMk/>
            <pc:sldMk cId="777922990" sldId="285"/>
            <ac:cxnSpMk id="12" creationId="{BCDAEC91-5BCE-4B55-9CC0-43EF94CB734B}"/>
          </ac:cxnSpMkLst>
        </pc:cxnChg>
      </pc:sldChg>
      <pc:sldChg chg="addSp delSp modSp add del mod ord delDesignElem">
        <pc:chgData name="Alejandro" userId="d318735d-b8e5-4f1a-b3a1-33090e35db06" providerId="ADAL" clId="{41C69BD3-A650-41EC-A4A6-E6980F7FEF09}" dt="2021-01-23T17:17:15.828" v="1466"/>
        <pc:sldMkLst>
          <pc:docMk/>
          <pc:sldMk cId="2654447492" sldId="286"/>
        </pc:sldMkLst>
        <pc:spChg chg="mod">
          <ac:chgData name="Alejandro" userId="d318735d-b8e5-4f1a-b3a1-33090e35db06" providerId="ADAL" clId="{41C69BD3-A650-41EC-A4A6-E6980F7FEF09}" dt="2021-01-23T16:42:42.672" v="1400"/>
          <ac:spMkLst>
            <pc:docMk/>
            <pc:sldMk cId="2654447492" sldId="286"/>
            <ac:spMk id="6" creationId="{7E4D35FC-C423-4CB1-9442-0F29F9E0B5F8}"/>
          </ac:spMkLst>
        </pc:spChg>
        <pc:spChg chg="add del">
          <ac:chgData name="Alejandro" userId="d318735d-b8e5-4f1a-b3a1-33090e35db06" providerId="ADAL" clId="{41C69BD3-A650-41EC-A4A6-E6980F7FEF09}" dt="2021-01-23T16:42:42.672" v="1400"/>
          <ac:spMkLst>
            <pc:docMk/>
            <pc:sldMk cId="2654447492" sldId="286"/>
            <ac:spMk id="11" creationId="{87CC2527-562A-4F69-B487-4371E5B243E7}"/>
          </ac:spMkLst>
        </pc:spChg>
        <pc:cxnChg chg="add del">
          <ac:chgData name="Alejandro" userId="d318735d-b8e5-4f1a-b3a1-33090e35db06" providerId="ADAL" clId="{41C69BD3-A650-41EC-A4A6-E6980F7FEF09}" dt="2021-01-23T16:42:42.672" v="1400"/>
          <ac:cxnSpMkLst>
            <pc:docMk/>
            <pc:sldMk cId="2654447492" sldId="286"/>
            <ac:cxnSpMk id="13" creationId="{BCDAEC91-5BCE-4B55-9CC0-43EF94CB734B}"/>
          </ac:cxnSpMkLst>
        </pc:cxnChg>
      </pc:sldChg>
      <pc:sldChg chg="addSp delSp add del ord delDesignElem">
        <pc:chgData name="Alejandro" userId="d318735d-b8e5-4f1a-b3a1-33090e35db06" providerId="ADAL" clId="{41C69BD3-A650-41EC-A4A6-E6980F7FEF09}" dt="2021-01-23T17:20:22.940" v="1481"/>
        <pc:sldMkLst>
          <pc:docMk/>
          <pc:sldMk cId="830456187" sldId="287"/>
        </pc:sldMkLst>
        <pc:spChg chg="add del">
          <ac:chgData name="Alejandro" userId="d318735d-b8e5-4f1a-b3a1-33090e35db06" providerId="ADAL" clId="{41C69BD3-A650-41EC-A4A6-E6980F7FEF09}" dt="2021-01-23T16:42:42.672" v="1400"/>
          <ac:spMkLst>
            <pc:docMk/>
            <pc:sldMk cId="830456187" sldId="287"/>
            <ac:spMk id="10" creationId="{87CC2527-562A-4F69-B487-4371E5B243E7}"/>
          </ac:spMkLst>
        </pc:spChg>
        <pc:cxnChg chg="add del">
          <ac:chgData name="Alejandro" userId="d318735d-b8e5-4f1a-b3a1-33090e35db06" providerId="ADAL" clId="{41C69BD3-A650-41EC-A4A6-E6980F7FEF09}" dt="2021-01-23T16:42:42.672" v="1400"/>
          <ac:cxnSpMkLst>
            <pc:docMk/>
            <pc:sldMk cId="830456187" sldId="287"/>
            <ac:cxnSpMk id="12" creationId="{BCDAEC91-5BCE-4B55-9CC0-43EF94CB734B}"/>
          </ac:cxnSpMkLst>
        </pc:cxnChg>
      </pc:sldChg>
      <pc:sldChg chg="add del">
        <pc:chgData name="Alejandro" userId="d318735d-b8e5-4f1a-b3a1-33090e35db06" providerId="ADAL" clId="{41C69BD3-A650-41EC-A4A6-E6980F7FEF09}" dt="2021-01-23T15:10:10.865" v="479" actId="2696"/>
        <pc:sldMkLst>
          <pc:docMk/>
          <pc:sldMk cId="2100773745" sldId="288"/>
        </pc:sldMkLst>
      </pc:sldChg>
      <pc:sldChg chg="addSp delSp add del delDesignElem">
        <pc:chgData name="Alejandro" userId="d318735d-b8e5-4f1a-b3a1-33090e35db06" providerId="ADAL" clId="{41C69BD3-A650-41EC-A4A6-E6980F7FEF09}" dt="2021-01-30T19:12:41.056" v="11162" actId="18676"/>
        <pc:sldMkLst>
          <pc:docMk/>
          <pc:sldMk cId="2732091125" sldId="289"/>
        </pc:sldMkLst>
        <pc:spChg chg="add del">
          <ac:chgData name="Alejandro" userId="d318735d-b8e5-4f1a-b3a1-33090e35db06" providerId="ADAL" clId="{41C69BD3-A650-41EC-A4A6-E6980F7FEF09}" dt="2021-01-23T16:42:42.672" v="1400"/>
          <ac:spMkLst>
            <pc:docMk/>
            <pc:sldMk cId="2732091125" sldId="289"/>
            <ac:spMk id="8" creationId="{EA67B5B4-3A24-436E-B663-1B2EBFF8A0CD}"/>
          </ac:spMkLst>
        </pc:spChg>
        <pc:spChg chg="add del">
          <ac:chgData name="Alejandro" userId="d318735d-b8e5-4f1a-b3a1-33090e35db06" providerId="ADAL" clId="{41C69BD3-A650-41EC-A4A6-E6980F7FEF09}" dt="2021-01-23T16:42:42.672" v="1400"/>
          <ac:spMkLst>
            <pc:docMk/>
            <pc:sldMk cId="2732091125" sldId="289"/>
            <ac:spMk id="10" creationId="{987FDF89-C993-41F4-A1B8-DBAFF16008A9}"/>
          </ac:spMkLst>
        </pc:spChg>
        <pc:spChg chg="add del">
          <ac:chgData name="Alejandro" userId="d318735d-b8e5-4f1a-b3a1-33090e35db06" providerId="ADAL" clId="{41C69BD3-A650-41EC-A4A6-E6980F7FEF09}" dt="2021-01-23T16:42:42.672" v="1400"/>
          <ac:spMkLst>
            <pc:docMk/>
            <pc:sldMk cId="2732091125" sldId="289"/>
            <ac:spMk id="12" creationId="{D1D7179B-FF7C-482F-B3D9-2BE9ED1139F9}"/>
          </ac:spMkLst>
        </pc:spChg>
      </pc:sldChg>
      <pc:sldChg chg="addSp delSp add del delDesignElem">
        <pc:chgData name="Alejandro" userId="d318735d-b8e5-4f1a-b3a1-33090e35db06" providerId="ADAL" clId="{41C69BD3-A650-41EC-A4A6-E6980F7FEF09}" dt="2021-01-30T19:12:41.056" v="11162" actId="18676"/>
        <pc:sldMkLst>
          <pc:docMk/>
          <pc:sldMk cId="1202980388" sldId="290"/>
        </pc:sldMkLst>
        <pc:spChg chg="add del">
          <ac:chgData name="Alejandro" userId="d318735d-b8e5-4f1a-b3a1-33090e35db06" providerId="ADAL" clId="{41C69BD3-A650-41EC-A4A6-E6980F7FEF09}" dt="2021-01-23T16:42:42.672" v="1400"/>
          <ac:spMkLst>
            <pc:docMk/>
            <pc:sldMk cId="1202980388" sldId="290"/>
            <ac:spMk id="16" creationId="{9B8051E0-19D7-43E1-BFD9-E6DBFEB3A3F1}"/>
          </ac:spMkLst>
        </pc:spChg>
        <pc:spChg chg="add del">
          <ac:chgData name="Alejandro" userId="d318735d-b8e5-4f1a-b3a1-33090e35db06" providerId="ADAL" clId="{41C69BD3-A650-41EC-A4A6-E6980F7FEF09}" dt="2021-01-23T16:42:42.672" v="1400"/>
          <ac:spMkLst>
            <pc:docMk/>
            <pc:sldMk cId="1202980388" sldId="290"/>
            <ac:spMk id="17" creationId="{07322A9E-F1EC-405E-8971-BA906EFFCCB8}"/>
          </ac:spMkLst>
        </pc:spChg>
        <pc:spChg chg="add del">
          <ac:chgData name="Alejandro" userId="d318735d-b8e5-4f1a-b3a1-33090e35db06" providerId="ADAL" clId="{41C69BD3-A650-41EC-A4A6-E6980F7FEF09}" dt="2021-01-23T16:42:42.672" v="1400"/>
          <ac:spMkLst>
            <pc:docMk/>
            <pc:sldMk cId="1202980388" sldId="290"/>
            <ac:spMk id="18" creationId="{4EDB2B02-86A2-46F5-A4BE-B7D9B10411D6}"/>
          </ac:spMkLst>
        </pc:spChg>
        <pc:spChg chg="add del">
          <ac:chgData name="Alejandro" userId="d318735d-b8e5-4f1a-b3a1-33090e35db06" providerId="ADAL" clId="{41C69BD3-A650-41EC-A4A6-E6980F7FEF09}" dt="2021-01-23T16:42:42.672" v="1400"/>
          <ac:spMkLst>
            <pc:docMk/>
            <pc:sldMk cId="1202980388" sldId="290"/>
            <ac:spMk id="19" creationId="{A5704422-1118-4FD1-95AD-29A064EB80D9}"/>
          </ac:spMkLst>
        </pc:spChg>
        <pc:spChg chg="add del">
          <ac:chgData name="Alejandro" userId="d318735d-b8e5-4f1a-b3a1-33090e35db06" providerId="ADAL" clId="{41C69BD3-A650-41EC-A4A6-E6980F7FEF09}" dt="2021-01-23T16:42:42.672" v="1400"/>
          <ac:spMkLst>
            <pc:docMk/>
            <pc:sldMk cId="1202980388" sldId="290"/>
            <ac:spMk id="20" creationId="{43954639-FB5D-41F4-9560-6F6DFE778425}"/>
          </ac:spMkLst>
        </pc:spChg>
        <pc:spChg chg="add del">
          <ac:chgData name="Alejandro" userId="d318735d-b8e5-4f1a-b3a1-33090e35db06" providerId="ADAL" clId="{41C69BD3-A650-41EC-A4A6-E6980F7FEF09}" dt="2021-01-23T16:42:42.672" v="1400"/>
          <ac:spMkLst>
            <pc:docMk/>
            <pc:sldMk cId="1202980388" sldId="290"/>
            <ac:spMk id="21" creationId="{A88B2AAA-B805-498E-A9E6-98B885855498}"/>
          </ac:spMkLst>
        </pc:spChg>
        <pc:spChg chg="add del">
          <ac:chgData name="Alejandro" userId="d318735d-b8e5-4f1a-b3a1-33090e35db06" providerId="ADAL" clId="{41C69BD3-A650-41EC-A4A6-E6980F7FEF09}" dt="2021-01-23T16:42:42.672" v="1400"/>
          <ac:spMkLst>
            <pc:docMk/>
            <pc:sldMk cId="1202980388" sldId="290"/>
            <ac:spMk id="22" creationId="{E898931C-0323-41FA-A036-20F818B1FF81}"/>
          </ac:spMkLst>
        </pc:spChg>
        <pc:spChg chg="add del">
          <ac:chgData name="Alejandro" userId="d318735d-b8e5-4f1a-b3a1-33090e35db06" providerId="ADAL" clId="{41C69BD3-A650-41EC-A4A6-E6980F7FEF09}" dt="2021-01-23T16:42:42.672" v="1400"/>
          <ac:spMkLst>
            <pc:docMk/>
            <pc:sldMk cId="1202980388" sldId="290"/>
            <ac:spMk id="24" creationId="{89AFE9DD-0792-4B98-B4EB-97ACA17E6AA8}"/>
          </ac:spMkLst>
        </pc:spChg>
        <pc:spChg chg="add del">
          <ac:chgData name="Alejandro" userId="d318735d-b8e5-4f1a-b3a1-33090e35db06" providerId="ADAL" clId="{41C69BD3-A650-41EC-A4A6-E6980F7FEF09}" dt="2021-01-23T16:42:42.672" v="1400"/>
          <ac:spMkLst>
            <pc:docMk/>
            <pc:sldMk cId="1202980388" sldId="290"/>
            <ac:spMk id="26" creationId="{3981F5C4-9AE1-404E-AF44-A4E6DB374F9D}"/>
          </ac:spMkLst>
        </pc:spChg>
        <pc:spChg chg="add del">
          <ac:chgData name="Alejandro" userId="d318735d-b8e5-4f1a-b3a1-33090e35db06" providerId="ADAL" clId="{41C69BD3-A650-41EC-A4A6-E6980F7FEF09}" dt="2021-01-23T16:42:42.672" v="1400"/>
          <ac:spMkLst>
            <pc:docMk/>
            <pc:sldMk cId="1202980388" sldId="290"/>
            <ac:spMk id="28" creationId="{763C1781-8726-4FAC-8C45-FF40376BE409}"/>
          </ac:spMkLst>
        </pc:spChg>
        <pc:spChg chg="add del">
          <ac:chgData name="Alejandro" userId="d318735d-b8e5-4f1a-b3a1-33090e35db06" providerId="ADAL" clId="{41C69BD3-A650-41EC-A4A6-E6980F7FEF09}" dt="2021-01-23T16:42:42.672" v="1400"/>
          <ac:spMkLst>
            <pc:docMk/>
            <pc:sldMk cId="1202980388" sldId="290"/>
            <ac:spMk id="30" creationId="{301491B5-56C7-43DC-A3D9-861EECCA056A}"/>
          </ac:spMkLst>
        </pc:spChg>
        <pc:spChg chg="add del">
          <ac:chgData name="Alejandro" userId="d318735d-b8e5-4f1a-b3a1-33090e35db06" providerId="ADAL" clId="{41C69BD3-A650-41EC-A4A6-E6980F7FEF09}" dt="2021-01-23T16:42:42.672" v="1400"/>
          <ac:spMkLst>
            <pc:docMk/>
            <pc:sldMk cId="1202980388" sldId="290"/>
            <ac:spMk id="32" creationId="{237E2353-22DF-46E0-A200-FB30F8F394E2}"/>
          </ac:spMkLst>
        </pc:spChg>
        <pc:spChg chg="add del">
          <ac:chgData name="Alejandro" userId="d318735d-b8e5-4f1a-b3a1-33090e35db06" providerId="ADAL" clId="{41C69BD3-A650-41EC-A4A6-E6980F7FEF09}" dt="2021-01-23T16:42:42.672" v="1400"/>
          <ac:spMkLst>
            <pc:docMk/>
            <pc:sldMk cId="1202980388" sldId="290"/>
            <ac:spMk id="34" creationId="{DD6138DB-057B-45F7-A5F4-E7BFDA20D02C}"/>
          </ac:spMkLst>
        </pc:spChg>
        <pc:spChg chg="add del">
          <ac:chgData name="Alejandro" userId="d318735d-b8e5-4f1a-b3a1-33090e35db06" providerId="ADAL" clId="{41C69BD3-A650-41EC-A4A6-E6980F7FEF09}" dt="2021-01-23T16:42:42.672" v="1400"/>
          <ac:spMkLst>
            <pc:docMk/>
            <pc:sldMk cId="1202980388" sldId="290"/>
            <ac:spMk id="36" creationId="{79A54AB1-B64F-4843-BFAB-81CB74E66B65}"/>
          </ac:spMkLst>
        </pc:spChg>
      </pc:sldChg>
      <pc:sldChg chg="addSp delSp modSp add del mod delDesignElem">
        <pc:chgData name="Alejandro" userId="d318735d-b8e5-4f1a-b3a1-33090e35db06" providerId="ADAL" clId="{41C69BD3-A650-41EC-A4A6-E6980F7FEF09}" dt="2021-01-30T19:06:16.475" v="11113" actId="47"/>
        <pc:sldMkLst>
          <pc:docMk/>
          <pc:sldMk cId="2298134270" sldId="291"/>
        </pc:sldMkLst>
        <pc:spChg chg="mod">
          <ac:chgData name="Alejandro" userId="d318735d-b8e5-4f1a-b3a1-33090e35db06" providerId="ADAL" clId="{41C69BD3-A650-41EC-A4A6-E6980F7FEF09}" dt="2021-01-23T16:42:42.672" v="1400"/>
          <ac:spMkLst>
            <pc:docMk/>
            <pc:sldMk cId="2298134270" sldId="291"/>
            <ac:spMk id="2" creationId="{57581672-4014-4F6F-AEE3-58596B23D1B5}"/>
          </ac:spMkLst>
        </pc:spChg>
        <pc:spChg chg="add del">
          <ac:chgData name="Alejandro" userId="d318735d-b8e5-4f1a-b3a1-33090e35db06" providerId="ADAL" clId="{41C69BD3-A650-41EC-A4A6-E6980F7FEF09}" dt="2021-01-23T16:42:42.672" v="1400"/>
          <ac:spMkLst>
            <pc:docMk/>
            <pc:sldMk cId="2298134270" sldId="291"/>
            <ac:spMk id="9" creationId="{CDA1A2E9-63FE-408D-A803-8E306ECAB4B3}"/>
          </ac:spMkLst>
        </pc:spChg>
        <pc:spChg chg="add del">
          <ac:chgData name="Alejandro" userId="d318735d-b8e5-4f1a-b3a1-33090e35db06" providerId="ADAL" clId="{41C69BD3-A650-41EC-A4A6-E6980F7FEF09}" dt="2021-01-23T16:42:42.672" v="1400"/>
          <ac:spMkLst>
            <pc:docMk/>
            <pc:sldMk cId="2298134270" sldId="291"/>
            <ac:spMk id="11" creationId="{927CAFC9-A675-4314-84EF-236FFA58A3F2}"/>
          </ac:spMkLst>
        </pc:spChg>
        <pc:spChg chg="add del">
          <ac:chgData name="Alejandro" userId="d318735d-b8e5-4f1a-b3a1-33090e35db06" providerId="ADAL" clId="{41C69BD3-A650-41EC-A4A6-E6980F7FEF09}" dt="2021-01-23T16:42:42.672" v="1400"/>
          <ac:spMkLst>
            <pc:docMk/>
            <pc:sldMk cId="2298134270" sldId="291"/>
            <ac:spMk id="13" creationId="{FBE9F90C-C163-435B-9A68-D15C92D1CF2B}"/>
          </ac:spMkLst>
        </pc:spChg>
        <pc:spChg chg="add del">
          <ac:chgData name="Alejandro" userId="d318735d-b8e5-4f1a-b3a1-33090e35db06" providerId="ADAL" clId="{41C69BD3-A650-41EC-A4A6-E6980F7FEF09}" dt="2021-01-23T16:42:42.672" v="1400"/>
          <ac:spMkLst>
            <pc:docMk/>
            <pc:sldMk cId="2298134270" sldId="291"/>
            <ac:spMk id="15" creationId="{1A882A9F-F4E9-4E23-8F0B-20B5DF42EAA9}"/>
          </ac:spMkLst>
        </pc:spChg>
      </pc:sldChg>
      <pc:sldChg chg="addSp delSp modSp add del mod ord delDesignElem">
        <pc:chgData name="Alejandro" userId="d318735d-b8e5-4f1a-b3a1-33090e35db06" providerId="ADAL" clId="{41C69BD3-A650-41EC-A4A6-E6980F7FEF09}" dt="2021-01-23T18:32:48.481" v="2127" actId="20577"/>
        <pc:sldMkLst>
          <pc:docMk/>
          <pc:sldMk cId="1041541940" sldId="292"/>
        </pc:sldMkLst>
        <pc:spChg chg="del">
          <ac:chgData name="Alejandro" userId="d318735d-b8e5-4f1a-b3a1-33090e35db06" providerId="ADAL" clId="{41C69BD3-A650-41EC-A4A6-E6980F7FEF09}" dt="2021-01-23T16:36:15.014" v="1256" actId="478"/>
          <ac:spMkLst>
            <pc:docMk/>
            <pc:sldMk cId="1041541940" sldId="292"/>
            <ac:spMk id="3" creationId="{B96B1788-E21B-41C9-AD0E-87611FFCA83A}"/>
          </ac:spMkLst>
        </pc:spChg>
        <pc:spChg chg="mod">
          <ac:chgData name="Alejandro" userId="d318735d-b8e5-4f1a-b3a1-33090e35db06" providerId="ADAL" clId="{41C69BD3-A650-41EC-A4A6-E6980F7FEF09}" dt="2021-01-23T18:32:48.481" v="2127" actId="20577"/>
          <ac:spMkLst>
            <pc:docMk/>
            <pc:sldMk cId="1041541940" sldId="292"/>
            <ac:spMk id="4" creationId="{31FE89B4-71B7-4B9D-A056-930FE853E585}"/>
          </ac:spMkLst>
        </pc:spChg>
        <pc:spChg chg="add del">
          <ac:chgData name="Alejandro" userId="d318735d-b8e5-4f1a-b3a1-33090e35db06" providerId="ADAL" clId="{41C69BD3-A650-41EC-A4A6-E6980F7FEF09}" dt="2021-01-23T16:42:42.672" v="1400"/>
          <ac:spMkLst>
            <pc:docMk/>
            <pc:sldMk cId="1041541940" sldId="292"/>
            <ac:spMk id="13" creationId="{1C091803-41C2-48E0-9228-5148460C7479}"/>
          </ac:spMkLst>
        </pc:spChg>
        <pc:spChg chg="add del">
          <ac:chgData name="Alejandro" userId="d318735d-b8e5-4f1a-b3a1-33090e35db06" providerId="ADAL" clId="{41C69BD3-A650-41EC-A4A6-E6980F7FEF09}" dt="2021-01-23T16:42:42.672" v="1400"/>
          <ac:spMkLst>
            <pc:docMk/>
            <pc:sldMk cId="1041541940" sldId="292"/>
            <ac:spMk id="14" creationId="{B775CD93-9DF2-48CB-9F57-1BCA9A46C7FA}"/>
          </ac:spMkLst>
        </pc:spChg>
        <pc:spChg chg="add del">
          <ac:chgData name="Alejandro" userId="d318735d-b8e5-4f1a-b3a1-33090e35db06" providerId="ADAL" clId="{41C69BD3-A650-41EC-A4A6-E6980F7FEF09}" dt="2021-01-23T16:42:42.672" v="1400"/>
          <ac:spMkLst>
            <pc:docMk/>
            <pc:sldMk cId="1041541940" sldId="292"/>
            <ac:spMk id="15" creationId="{6166C6D1-23AC-49C4-BA07-238E4E9F8CEB}"/>
          </ac:spMkLst>
        </pc:spChg>
        <pc:cxnChg chg="del mod">
          <ac:chgData name="Alejandro" userId="d318735d-b8e5-4f1a-b3a1-33090e35db06" providerId="ADAL" clId="{41C69BD3-A650-41EC-A4A6-E6980F7FEF09}" dt="2021-01-23T16:36:18.931" v="1257" actId="478"/>
          <ac:cxnSpMkLst>
            <pc:docMk/>
            <pc:sldMk cId="1041541940" sldId="292"/>
            <ac:cxnSpMk id="6" creationId="{58ADDA4B-02DA-41E5-89B2-F2FED875A5B7}"/>
          </ac:cxnSpMkLst>
        </pc:cxnChg>
      </pc:sldChg>
      <pc:sldChg chg="addSp delSp modSp add del mod delDesignElem">
        <pc:chgData name="Alejandro" userId="d318735d-b8e5-4f1a-b3a1-33090e35db06" providerId="ADAL" clId="{41C69BD3-A650-41EC-A4A6-E6980F7FEF09}" dt="2021-01-30T19:06:27.814" v="11114" actId="47"/>
        <pc:sldMkLst>
          <pc:docMk/>
          <pc:sldMk cId="791912793" sldId="293"/>
        </pc:sldMkLst>
        <pc:spChg chg="mod">
          <ac:chgData name="Alejandro" userId="d318735d-b8e5-4f1a-b3a1-33090e35db06" providerId="ADAL" clId="{41C69BD3-A650-41EC-A4A6-E6980F7FEF09}" dt="2021-01-23T16:42:42.672" v="1400"/>
          <ac:spMkLst>
            <pc:docMk/>
            <pc:sldMk cId="791912793" sldId="293"/>
            <ac:spMk id="4" creationId="{74C35430-1735-4D93-BC0D-2FAD89B07047}"/>
          </ac:spMkLst>
        </pc:spChg>
        <pc:spChg chg="add del">
          <ac:chgData name="Alejandro" userId="d318735d-b8e5-4f1a-b3a1-33090e35db06" providerId="ADAL" clId="{41C69BD3-A650-41EC-A4A6-E6980F7FEF09}" dt="2021-01-23T16:42:42.672" v="1400"/>
          <ac:spMkLst>
            <pc:docMk/>
            <pc:sldMk cId="791912793" sldId="293"/>
            <ac:spMk id="13" creationId="{4038CB10-1F5C-4D54-9DF7-12586DE5B007}"/>
          </ac:spMkLst>
        </pc:spChg>
        <pc:spChg chg="add del">
          <ac:chgData name="Alejandro" userId="d318735d-b8e5-4f1a-b3a1-33090e35db06" providerId="ADAL" clId="{41C69BD3-A650-41EC-A4A6-E6980F7FEF09}" dt="2021-01-23T16:42:42.672" v="1400"/>
          <ac:spMkLst>
            <pc:docMk/>
            <pc:sldMk cId="791912793" sldId="293"/>
            <ac:spMk id="15" creationId="{73ED6512-6858-4552-B699-9A97FE9A4EA2}"/>
          </ac:spMkLst>
        </pc:spChg>
      </pc:sldChg>
      <pc:sldChg chg="addSp delSp modSp add del mod ord delDesignElem">
        <pc:chgData name="Alejandro" userId="d318735d-b8e5-4f1a-b3a1-33090e35db06" providerId="ADAL" clId="{41C69BD3-A650-41EC-A4A6-E6980F7FEF09}" dt="2021-01-23T18:51:18.111" v="2262" actId="1076"/>
        <pc:sldMkLst>
          <pc:docMk/>
          <pc:sldMk cId="67989342" sldId="294"/>
        </pc:sldMkLst>
        <pc:spChg chg="mod">
          <ac:chgData name="Alejandro" userId="d318735d-b8e5-4f1a-b3a1-33090e35db06" providerId="ADAL" clId="{41C69BD3-A650-41EC-A4A6-E6980F7FEF09}" dt="2021-01-23T18:34:11.046" v="2143" actId="20577"/>
          <ac:spMkLst>
            <pc:docMk/>
            <pc:sldMk cId="67989342" sldId="294"/>
            <ac:spMk id="2" creationId="{88AEA14C-5323-49DF-9064-21A9EE43D9CF}"/>
          </ac:spMkLst>
        </pc:spChg>
        <pc:spChg chg="add mod">
          <ac:chgData name="Alejandro" userId="d318735d-b8e5-4f1a-b3a1-33090e35db06" providerId="ADAL" clId="{41C69BD3-A650-41EC-A4A6-E6980F7FEF09}" dt="2021-01-23T18:50:44.420" v="2254" actId="1076"/>
          <ac:spMkLst>
            <pc:docMk/>
            <pc:sldMk cId="67989342" sldId="294"/>
            <ac:spMk id="3" creationId="{53F4CCE4-6EA3-4F09-A395-0D9E0EFD82BD}"/>
          </ac:spMkLst>
        </pc:spChg>
        <pc:spChg chg="mod">
          <ac:chgData name="Alejandro" userId="d318735d-b8e5-4f1a-b3a1-33090e35db06" providerId="ADAL" clId="{41C69BD3-A650-41EC-A4A6-E6980F7FEF09}" dt="2021-01-23T18:51:18.111" v="2262" actId="1076"/>
          <ac:spMkLst>
            <pc:docMk/>
            <pc:sldMk cId="67989342" sldId="294"/>
            <ac:spMk id="4" creationId="{DF139E46-FC1F-4B82-83C7-7A947C1E3732}"/>
          </ac:spMkLst>
        </pc:spChg>
        <pc:spChg chg="add mod">
          <ac:chgData name="Alejandro" userId="d318735d-b8e5-4f1a-b3a1-33090e35db06" providerId="ADAL" clId="{41C69BD3-A650-41EC-A4A6-E6980F7FEF09}" dt="2021-01-23T18:50:09.715" v="2240" actId="115"/>
          <ac:spMkLst>
            <pc:docMk/>
            <pc:sldMk cId="67989342" sldId="294"/>
            <ac:spMk id="6" creationId="{40F1857E-C3D2-4D67-B292-E5C04E5D8A6A}"/>
          </ac:spMkLst>
        </pc:spChg>
        <pc:spChg chg="add del">
          <ac:chgData name="Alejandro" userId="d318735d-b8e5-4f1a-b3a1-33090e35db06" providerId="ADAL" clId="{41C69BD3-A650-41EC-A4A6-E6980F7FEF09}" dt="2021-01-23T16:42:42.672" v="1400"/>
          <ac:spMkLst>
            <pc:docMk/>
            <pc:sldMk cId="67989342" sldId="294"/>
            <ac:spMk id="14" creationId="{867D4867-5BA7-4462-B2F6-A23F4A622AA7}"/>
          </ac:spMkLst>
        </pc:spChg>
        <pc:picChg chg="del">
          <ac:chgData name="Alejandro" userId="d318735d-b8e5-4f1a-b3a1-33090e35db06" providerId="ADAL" clId="{41C69BD3-A650-41EC-A4A6-E6980F7FEF09}" dt="2021-01-23T18:35:42.956" v="2204" actId="478"/>
          <ac:picMkLst>
            <pc:docMk/>
            <pc:sldMk cId="67989342" sldId="294"/>
            <ac:picMk id="5" creationId="{D95A22C8-ED55-4E12-9668-4EAEBC73B469}"/>
          </ac:picMkLst>
        </pc:picChg>
      </pc:sldChg>
      <pc:sldChg chg="addSp delSp add del delDesignElem">
        <pc:chgData name="Alejandro" userId="d318735d-b8e5-4f1a-b3a1-33090e35db06" providerId="ADAL" clId="{41C69BD3-A650-41EC-A4A6-E6980F7FEF09}" dt="2021-01-30T19:12:41.056" v="11162" actId="18676"/>
        <pc:sldMkLst>
          <pc:docMk/>
          <pc:sldMk cId="1382381495" sldId="295"/>
        </pc:sldMkLst>
        <pc:spChg chg="add del">
          <ac:chgData name="Alejandro" userId="d318735d-b8e5-4f1a-b3a1-33090e35db06" providerId="ADAL" clId="{41C69BD3-A650-41EC-A4A6-E6980F7FEF09}" dt="2021-01-23T16:42:42.672" v="1400"/>
          <ac:spMkLst>
            <pc:docMk/>
            <pc:sldMk cId="1382381495" sldId="295"/>
            <ac:spMk id="23" creationId="{1557A916-FDD1-44A1-A7A1-70009FD6BE46}"/>
          </ac:spMkLst>
        </pc:spChg>
      </pc:sldChg>
      <pc:sldChg chg="addSp delSp add del delDesignElem">
        <pc:chgData name="Alejandro" userId="d318735d-b8e5-4f1a-b3a1-33090e35db06" providerId="ADAL" clId="{41C69BD3-A650-41EC-A4A6-E6980F7FEF09}" dt="2021-01-30T19:06:05.530" v="11112" actId="47"/>
        <pc:sldMkLst>
          <pc:docMk/>
          <pc:sldMk cId="4107009125" sldId="296"/>
        </pc:sldMkLst>
        <pc:spChg chg="add del">
          <ac:chgData name="Alejandro" userId="d318735d-b8e5-4f1a-b3a1-33090e35db06" providerId="ADAL" clId="{41C69BD3-A650-41EC-A4A6-E6980F7FEF09}" dt="2021-01-23T16:42:42.672" v="1400"/>
          <ac:spMkLst>
            <pc:docMk/>
            <pc:sldMk cId="4107009125" sldId="296"/>
            <ac:spMk id="13" creationId="{1C091803-41C2-48E0-9228-5148460C7479}"/>
          </ac:spMkLst>
        </pc:spChg>
        <pc:spChg chg="add del">
          <ac:chgData name="Alejandro" userId="d318735d-b8e5-4f1a-b3a1-33090e35db06" providerId="ADAL" clId="{41C69BD3-A650-41EC-A4A6-E6980F7FEF09}" dt="2021-01-23T16:42:42.672" v="1400"/>
          <ac:spMkLst>
            <pc:docMk/>
            <pc:sldMk cId="4107009125" sldId="296"/>
            <ac:spMk id="14" creationId="{B775CD93-9DF2-48CB-9F57-1BCA9A46C7FA}"/>
          </ac:spMkLst>
        </pc:spChg>
        <pc:spChg chg="add del">
          <ac:chgData name="Alejandro" userId="d318735d-b8e5-4f1a-b3a1-33090e35db06" providerId="ADAL" clId="{41C69BD3-A650-41EC-A4A6-E6980F7FEF09}" dt="2021-01-23T16:42:42.672" v="1400"/>
          <ac:spMkLst>
            <pc:docMk/>
            <pc:sldMk cId="4107009125" sldId="296"/>
            <ac:spMk id="15" creationId="{6166C6D1-23AC-49C4-BA07-238E4E9F8CEB}"/>
          </ac:spMkLst>
        </pc:spChg>
      </pc:sldChg>
      <pc:sldChg chg="addSp delSp add del delDesignElem">
        <pc:chgData name="Alejandro" userId="d318735d-b8e5-4f1a-b3a1-33090e35db06" providerId="ADAL" clId="{41C69BD3-A650-41EC-A4A6-E6980F7FEF09}" dt="2021-01-30T19:12:41.056" v="11162" actId="18676"/>
        <pc:sldMkLst>
          <pc:docMk/>
          <pc:sldMk cId="3923124609" sldId="297"/>
        </pc:sldMkLst>
        <pc:spChg chg="add del">
          <ac:chgData name="Alejandro" userId="d318735d-b8e5-4f1a-b3a1-33090e35db06" providerId="ADAL" clId="{41C69BD3-A650-41EC-A4A6-E6980F7FEF09}" dt="2021-01-23T16:42:42.672" v="1400"/>
          <ac:spMkLst>
            <pc:docMk/>
            <pc:sldMk cId="3923124609" sldId="297"/>
            <ac:spMk id="11" creationId="{33CD251C-A887-4D2F-925B-FC097198538B}"/>
          </ac:spMkLst>
        </pc:spChg>
        <pc:spChg chg="add del">
          <ac:chgData name="Alejandro" userId="d318735d-b8e5-4f1a-b3a1-33090e35db06" providerId="ADAL" clId="{41C69BD3-A650-41EC-A4A6-E6980F7FEF09}" dt="2021-01-23T16:42:42.672" v="1400"/>
          <ac:spMkLst>
            <pc:docMk/>
            <pc:sldMk cId="3923124609" sldId="297"/>
            <ac:spMk id="13" creationId="{3B2069EE-A08E-44F0-B3F9-3CF8CC2DCAD5}"/>
          </ac:spMkLst>
        </pc:spChg>
        <pc:grpChg chg="add del">
          <ac:chgData name="Alejandro" userId="d318735d-b8e5-4f1a-b3a1-33090e35db06" providerId="ADAL" clId="{41C69BD3-A650-41EC-A4A6-E6980F7FEF09}" dt="2021-01-23T16:42:42.672" v="1400"/>
          <ac:grpSpMkLst>
            <pc:docMk/>
            <pc:sldMk cId="3923124609" sldId="297"/>
            <ac:grpSpMk id="15" creationId="{9C6E8597-0CCE-4A8A-9326-AA52691A1C81}"/>
          </ac:grpSpMkLst>
        </pc:grpChg>
      </pc:sldChg>
      <pc:sldChg chg="addSp delSp modSp add del mod delDesignElem">
        <pc:chgData name="Alejandro" userId="d318735d-b8e5-4f1a-b3a1-33090e35db06" providerId="ADAL" clId="{41C69BD3-A650-41EC-A4A6-E6980F7FEF09}" dt="2021-01-30T19:05:55.884" v="11111" actId="47"/>
        <pc:sldMkLst>
          <pc:docMk/>
          <pc:sldMk cId="1691047329" sldId="298"/>
        </pc:sldMkLst>
        <pc:spChg chg="mod">
          <ac:chgData name="Alejandro" userId="d318735d-b8e5-4f1a-b3a1-33090e35db06" providerId="ADAL" clId="{41C69BD3-A650-41EC-A4A6-E6980F7FEF09}" dt="2021-01-23T16:42:42.672" v="1400"/>
          <ac:spMkLst>
            <pc:docMk/>
            <pc:sldMk cId="1691047329" sldId="298"/>
            <ac:spMk id="4" creationId="{130CC3DC-EE20-4CC6-B0F4-6B140251A2E8}"/>
          </ac:spMkLst>
        </pc:spChg>
        <pc:spChg chg="add del">
          <ac:chgData name="Alejandro" userId="d318735d-b8e5-4f1a-b3a1-33090e35db06" providerId="ADAL" clId="{41C69BD3-A650-41EC-A4A6-E6980F7FEF09}" dt="2021-01-23T16:42:42.672" v="1400"/>
          <ac:spMkLst>
            <pc:docMk/>
            <pc:sldMk cId="1691047329" sldId="298"/>
            <ac:spMk id="11" creationId="{33CD251C-A887-4D2F-925B-FC097198538B}"/>
          </ac:spMkLst>
        </pc:spChg>
        <pc:spChg chg="add del">
          <ac:chgData name="Alejandro" userId="d318735d-b8e5-4f1a-b3a1-33090e35db06" providerId="ADAL" clId="{41C69BD3-A650-41EC-A4A6-E6980F7FEF09}" dt="2021-01-23T16:42:42.672" v="1400"/>
          <ac:spMkLst>
            <pc:docMk/>
            <pc:sldMk cId="1691047329" sldId="298"/>
            <ac:spMk id="13" creationId="{3B2069EE-A08E-44F0-B3F9-3CF8CC2DCAD5}"/>
          </ac:spMkLst>
        </pc:spChg>
        <pc:grpChg chg="add del">
          <ac:chgData name="Alejandro" userId="d318735d-b8e5-4f1a-b3a1-33090e35db06" providerId="ADAL" clId="{41C69BD3-A650-41EC-A4A6-E6980F7FEF09}" dt="2021-01-23T16:42:42.672" v="1400"/>
          <ac:grpSpMkLst>
            <pc:docMk/>
            <pc:sldMk cId="1691047329" sldId="298"/>
            <ac:grpSpMk id="15" creationId="{9C6E8597-0CCE-4A8A-9326-AA52691A1C81}"/>
          </ac:grpSpMkLst>
        </pc:grpChg>
      </pc:sldChg>
      <pc:sldChg chg="addSp delSp modSp add del mod ord delDesignElem modNotesTx">
        <pc:chgData name="Alejandro" userId="d318735d-b8e5-4f1a-b3a1-33090e35db06" providerId="ADAL" clId="{41C69BD3-A650-41EC-A4A6-E6980F7FEF09}" dt="2021-01-30T19:09:12.444" v="11161" actId="20577"/>
        <pc:sldMkLst>
          <pc:docMk/>
          <pc:sldMk cId="3220293106" sldId="299"/>
        </pc:sldMkLst>
        <pc:spChg chg="mod">
          <ac:chgData name="Alejandro" userId="d318735d-b8e5-4f1a-b3a1-33090e35db06" providerId="ADAL" clId="{41C69BD3-A650-41EC-A4A6-E6980F7FEF09}" dt="2021-01-30T19:07:22.019" v="11135" actId="20577"/>
          <ac:spMkLst>
            <pc:docMk/>
            <pc:sldMk cId="3220293106" sldId="299"/>
            <ac:spMk id="2" creationId="{73B0E13C-CAAB-43B5-97F1-B9727B6DFE53}"/>
          </ac:spMkLst>
        </pc:spChg>
        <pc:spChg chg="add del">
          <ac:chgData name="Alejandro" userId="d318735d-b8e5-4f1a-b3a1-33090e35db06" providerId="ADAL" clId="{41C69BD3-A650-41EC-A4A6-E6980F7FEF09}" dt="2021-01-30T19:08:09.454" v="11144"/>
          <ac:spMkLst>
            <pc:docMk/>
            <pc:sldMk cId="3220293106" sldId="299"/>
            <ac:spMk id="3" creationId="{A3E23387-B123-4CC7-9D8D-F56484000E1D}"/>
          </ac:spMkLst>
        </pc:spChg>
        <pc:spChg chg="mod">
          <ac:chgData name="Alejandro" userId="d318735d-b8e5-4f1a-b3a1-33090e35db06" providerId="ADAL" clId="{41C69BD3-A650-41EC-A4A6-E6980F7FEF09}" dt="2021-01-30T19:08:36.709" v="11159"/>
          <ac:spMkLst>
            <pc:docMk/>
            <pc:sldMk cId="3220293106" sldId="299"/>
            <ac:spMk id="4" creationId="{31FE89B4-71B7-4B9D-A056-930FE853E585}"/>
          </ac:spMkLst>
        </pc:spChg>
        <pc:spChg chg="add del">
          <ac:chgData name="Alejandro" userId="d318735d-b8e5-4f1a-b3a1-33090e35db06" providerId="ADAL" clId="{41C69BD3-A650-41EC-A4A6-E6980F7FEF09}" dt="2021-01-23T16:42:42.672" v="1400"/>
          <ac:spMkLst>
            <pc:docMk/>
            <pc:sldMk cId="3220293106" sldId="299"/>
            <ac:spMk id="13" creationId="{1C091803-41C2-48E0-9228-5148460C7479}"/>
          </ac:spMkLst>
        </pc:spChg>
        <pc:spChg chg="add del">
          <ac:chgData name="Alejandro" userId="d318735d-b8e5-4f1a-b3a1-33090e35db06" providerId="ADAL" clId="{41C69BD3-A650-41EC-A4A6-E6980F7FEF09}" dt="2021-01-23T16:42:42.672" v="1400"/>
          <ac:spMkLst>
            <pc:docMk/>
            <pc:sldMk cId="3220293106" sldId="299"/>
            <ac:spMk id="14" creationId="{B775CD93-9DF2-48CB-9F57-1BCA9A46C7FA}"/>
          </ac:spMkLst>
        </pc:spChg>
        <pc:spChg chg="add del">
          <ac:chgData name="Alejandro" userId="d318735d-b8e5-4f1a-b3a1-33090e35db06" providerId="ADAL" clId="{41C69BD3-A650-41EC-A4A6-E6980F7FEF09}" dt="2021-01-23T16:42:42.672" v="1400"/>
          <ac:spMkLst>
            <pc:docMk/>
            <pc:sldMk cId="3220293106" sldId="299"/>
            <ac:spMk id="15" creationId="{6166C6D1-23AC-49C4-BA07-238E4E9F8CEB}"/>
          </ac:spMkLst>
        </pc:spChg>
      </pc:sldChg>
      <pc:sldChg chg="add del">
        <pc:chgData name="Alejandro" userId="d318735d-b8e5-4f1a-b3a1-33090e35db06" providerId="ADAL" clId="{41C69BD3-A650-41EC-A4A6-E6980F7FEF09}" dt="2021-01-30T19:12:41.056" v="11162" actId="18676"/>
        <pc:sldMkLst>
          <pc:docMk/>
          <pc:sldMk cId="669256281" sldId="300"/>
        </pc:sldMkLst>
      </pc:sldChg>
      <pc:sldChg chg="addSp delSp add del delDesignElem">
        <pc:chgData name="Alejandro" userId="d318735d-b8e5-4f1a-b3a1-33090e35db06" providerId="ADAL" clId="{41C69BD3-A650-41EC-A4A6-E6980F7FEF09}" dt="2021-01-30T19:12:41.056" v="11162" actId="18676"/>
        <pc:sldMkLst>
          <pc:docMk/>
          <pc:sldMk cId="2001537039" sldId="301"/>
        </pc:sldMkLst>
        <pc:spChg chg="add del">
          <ac:chgData name="Alejandro" userId="d318735d-b8e5-4f1a-b3a1-33090e35db06" providerId="ADAL" clId="{41C69BD3-A650-41EC-A4A6-E6980F7FEF09}" dt="2021-01-23T16:42:42.672" v="1400"/>
          <ac:spMkLst>
            <pc:docMk/>
            <pc:sldMk cId="2001537039" sldId="301"/>
            <ac:spMk id="10" creationId="{0DE6A193-4755-479A-BC6F-A7EBCA73BE1A}"/>
          </ac:spMkLst>
        </pc:spChg>
        <pc:spChg chg="add del">
          <ac:chgData name="Alejandro" userId="d318735d-b8e5-4f1a-b3a1-33090e35db06" providerId="ADAL" clId="{41C69BD3-A650-41EC-A4A6-E6980F7FEF09}" dt="2021-01-23T16:42:42.672" v="1400"/>
          <ac:spMkLst>
            <pc:docMk/>
            <pc:sldMk cId="2001537039" sldId="301"/>
            <ac:spMk id="12" creationId="{5A55B759-31A7-423C-9BC2-A8BC09FE98B9}"/>
          </ac:spMkLst>
        </pc:spChg>
        <pc:spChg chg="add del">
          <ac:chgData name="Alejandro" userId="d318735d-b8e5-4f1a-b3a1-33090e35db06" providerId="ADAL" clId="{41C69BD3-A650-41EC-A4A6-E6980F7FEF09}" dt="2021-01-23T16:42:42.672" v="1400"/>
          <ac:spMkLst>
            <pc:docMk/>
            <pc:sldMk cId="2001537039" sldId="301"/>
            <ac:spMk id="14" creationId="{F78796AF-79A0-47AC-BEFD-BFFC00F968C4}"/>
          </ac:spMkLst>
        </pc:spChg>
      </pc:sldChg>
      <pc:sldChg chg="addSp delSp modSp add del mod ord delDesignElem">
        <pc:chgData name="Alejandro" userId="d318735d-b8e5-4f1a-b3a1-33090e35db06" providerId="ADAL" clId="{41C69BD3-A650-41EC-A4A6-E6980F7FEF09}" dt="2021-01-23T17:16:27.831" v="1460"/>
        <pc:sldMkLst>
          <pc:docMk/>
          <pc:sldMk cId="1658322883" sldId="303"/>
        </pc:sldMkLst>
        <pc:spChg chg="mod">
          <ac:chgData name="Alejandro" userId="d318735d-b8e5-4f1a-b3a1-33090e35db06" providerId="ADAL" clId="{41C69BD3-A650-41EC-A4A6-E6980F7FEF09}" dt="2021-01-23T16:42:42.672" v="1400"/>
          <ac:spMkLst>
            <pc:docMk/>
            <pc:sldMk cId="1658322883" sldId="303"/>
            <ac:spMk id="4" creationId="{DDD5EBEE-493A-41CB-AA3F-DDE5CDC90B53}"/>
          </ac:spMkLst>
        </pc:spChg>
        <pc:spChg chg="add del">
          <ac:chgData name="Alejandro" userId="d318735d-b8e5-4f1a-b3a1-33090e35db06" providerId="ADAL" clId="{41C69BD3-A650-41EC-A4A6-E6980F7FEF09}" dt="2021-01-23T16:42:42.672" v="1400"/>
          <ac:spMkLst>
            <pc:docMk/>
            <pc:sldMk cId="1658322883" sldId="303"/>
            <ac:spMk id="28" creationId="{867D4867-5BA7-4462-B2F6-A23F4A622AA7}"/>
          </ac:spMkLst>
        </pc:spChg>
      </pc:sldChg>
      <pc:sldChg chg="addSp delSp add del ord delDesignElem">
        <pc:chgData name="Alejandro" userId="d318735d-b8e5-4f1a-b3a1-33090e35db06" providerId="ADAL" clId="{41C69BD3-A650-41EC-A4A6-E6980F7FEF09}" dt="2021-01-23T17:16:34.133" v="1462"/>
        <pc:sldMkLst>
          <pc:docMk/>
          <pc:sldMk cId="1458652030" sldId="304"/>
        </pc:sldMkLst>
        <pc:spChg chg="add del">
          <ac:chgData name="Alejandro" userId="d318735d-b8e5-4f1a-b3a1-33090e35db06" providerId="ADAL" clId="{41C69BD3-A650-41EC-A4A6-E6980F7FEF09}" dt="2021-01-23T16:42:42.672" v="1400"/>
          <ac:spMkLst>
            <pc:docMk/>
            <pc:sldMk cId="1458652030" sldId="304"/>
            <ac:spMk id="13" creationId="{6753252F-4873-4F63-801D-CC719279A7D5}"/>
          </ac:spMkLst>
        </pc:spChg>
        <pc:spChg chg="add del">
          <ac:chgData name="Alejandro" userId="d318735d-b8e5-4f1a-b3a1-33090e35db06" providerId="ADAL" clId="{41C69BD3-A650-41EC-A4A6-E6980F7FEF09}" dt="2021-01-23T16:42:42.672" v="1400"/>
          <ac:spMkLst>
            <pc:docMk/>
            <pc:sldMk cId="1458652030" sldId="304"/>
            <ac:spMk id="15" creationId="{047C8CCB-F95D-4249-92DD-651249D3535A}"/>
          </ac:spMkLst>
        </pc:spChg>
      </pc:sldChg>
      <pc:sldChg chg="addSp delSp modSp add del mod ord delDesignElem">
        <pc:chgData name="Alejandro" userId="d318735d-b8e5-4f1a-b3a1-33090e35db06" providerId="ADAL" clId="{41C69BD3-A650-41EC-A4A6-E6980F7FEF09}" dt="2021-01-23T17:20:15.104" v="1479" actId="20578"/>
        <pc:sldMkLst>
          <pc:docMk/>
          <pc:sldMk cId="3006678549" sldId="305"/>
        </pc:sldMkLst>
        <pc:spChg chg="mod">
          <ac:chgData name="Alejandro" userId="d318735d-b8e5-4f1a-b3a1-33090e35db06" providerId="ADAL" clId="{41C69BD3-A650-41EC-A4A6-E6980F7FEF09}" dt="2021-01-23T15:13:48.652" v="490" actId="20577"/>
          <ac:spMkLst>
            <pc:docMk/>
            <pc:sldMk cId="3006678549" sldId="305"/>
            <ac:spMk id="3" creationId="{E6B391B2-888A-4430-BCD0-7602E28140F2}"/>
          </ac:spMkLst>
        </pc:spChg>
        <pc:spChg chg="mod">
          <ac:chgData name="Alejandro" userId="d318735d-b8e5-4f1a-b3a1-33090e35db06" providerId="ADAL" clId="{41C69BD3-A650-41EC-A4A6-E6980F7FEF09}" dt="2021-01-23T15:17:49.271" v="568" actId="6549"/>
          <ac:spMkLst>
            <pc:docMk/>
            <pc:sldMk cId="3006678549" sldId="305"/>
            <ac:spMk id="5" creationId="{7F61989B-E06B-4B05-A14F-30D6031821FB}"/>
          </ac:spMkLst>
        </pc:spChg>
        <pc:spChg chg="add del">
          <ac:chgData name="Alejandro" userId="d318735d-b8e5-4f1a-b3a1-33090e35db06" providerId="ADAL" clId="{41C69BD3-A650-41EC-A4A6-E6980F7FEF09}" dt="2021-01-23T16:42:42.672" v="1400"/>
          <ac:spMkLst>
            <pc:docMk/>
            <pc:sldMk cId="3006678549" sldId="305"/>
            <ac:spMk id="11" creationId="{AB45A142-4255-493C-8284-5D566C121B10}"/>
          </ac:spMkLst>
        </pc:spChg>
        <pc:picChg chg="add mod">
          <ac:chgData name="Alejandro" userId="d318735d-b8e5-4f1a-b3a1-33090e35db06" providerId="ADAL" clId="{41C69BD3-A650-41EC-A4A6-E6980F7FEF09}" dt="2021-01-23T15:15:43.328" v="555" actId="1076"/>
          <ac:picMkLst>
            <pc:docMk/>
            <pc:sldMk cId="3006678549" sldId="305"/>
            <ac:picMk id="4" creationId="{A3D288EB-36AD-4A7B-A7B5-1592EABD6F64}"/>
          </ac:picMkLst>
        </pc:picChg>
        <pc:picChg chg="del">
          <ac:chgData name="Alejandro" userId="d318735d-b8e5-4f1a-b3a1-33090e35db06" providerId="ADAL" clId="{41C69BD3-A650-41EC-A4A6-E6980F7FEF09}" dt="2021-01-23T15:15:34.182" v="552" actId="478"/>
          <ac:picMkLst>
            <pc:docMk/>
            <pc:sldMk cId="3006678549" sldId="305"/>
            <ac:picMk id="6" creationId="{0D0AA7AB-DEA1-4354-BEE8-8EC86939C8C4}"/>
          </ac:picMkLst>
        </pc:picChg>
        <pc:picChg chg="del">
          <ac:chgData name="Alejandro" userId="d318735d-b8e5-4f1a-b3a1-33090e35db06" providerId="ADAL" clId="{41C69BD3-A650-41EC-A4A6-E6980F7FEF09}" dt="2021-01-23T15:16:13.066" v="556" actId="478"/>
          <ac:picMkLst>
            <pc:docMk/>
            <pc:sldMk cId="3006678549" sldId="305"/>
            <ac:picMk id="7" creationId="{DC5A6784-D909-466A-B1CE-B09167A8F8F2}"/>
          </ac:picMkLst>
        </pc:picChg>
        <pc:picChg chg="add mod ord">
          <ac:chgData name="Alejandro" userId="d318735d-b8e5-4f1a-b3a1-33090e35db06" providerId="ADAL" clId="{41C69BD3-A650-41EC-A4A6-E6980F7FEF09}" dt="2021-01-23T15:16:31.425" v="560" actId="167"/>
          <ac:picMkLst>
            <pc:docMk/>
            <pc:sldMk cId="3006678549" sldId="305"/>
            <ac:picMk id="9" creationId="{4C113086-328D-4805-9081-6187D978164B}"/>
          </ac:picMkLst>
        </pc:picChg>
        <pc:cxnChg chg="add del">
          <ac:chgData name="Alejandro" userId="d318735d-b8e5-4f1a-b3a1-33090e35db06" providerId="ADAL" clId="{41C69BD3-A650-41EC-A4A6-E6980F7FEF09}" dt="2021-01-23T16:42:42.672" v="1400"/>
          <ac:cxnSpMkLst>
            <pc:docMk/>
            <pc:sldMk cId="3006678549" sldId="305"/>
            <ac:cxnSpMk id="13" creationId="{38FB9660-F42F-4313-BBC4-47C007FE484C}"/>
          </ac:cxnSpMkLst>
        </pc:cxnChg>
      </pc:sldChg>
      <pc:sldChg chg="addSp delSp modSp add del mod ord delDesignElem">
        <pc:chgData name="Alejandro" userId="d318735d-b8e5-4f1a-b3a1-33090e35db06" providerId="ADAL" clId="{41C69BD3-A650-41EC-A4A6-E6980F7FEF09}" dt="2021-01-24T12:13:49.753" v="5929"/>
        <pc:sldMkLst>
          <pc:docMk/>
          <pc:sldMk cId="2223576268" sldId="306"/>
        </pc:sldMkLst>
        <pc:spChg chg="mod">
          <ac:chgData name="Alejandro" userId="d318735d-b8e5-4f1a-b3a1-33090e35db06" providerId="ADAL" clId="{41C69BD3-A650-41EC-A4A6-E6980F7FEF09}" dt="2021-01-24T11:09:04.143" v="4271"/>
          <ac:spMkLst>
            <pc:docMk/>
            <pc:sldMk cId="2223576268" sldId="306"/>
            <ac:spMk id="8" creationId="{00DEE77A-2BF5-42FF-A925-24EF8D0C954B}"/>
          </ac:spMkLst>
        </pc:spChg>
        <pc:spChg chg="del">
          <ac:chgData name="Alejandro" userId="d318735d-b8e5-4f1a-b3a1-33090e35db06" providerId="ADAL" clId="{41C69BD3-A650-41EC-A4A6-E6980F7FEF09}" dt="2021-01-24T11:09:11.207" v="4272" actId="478"/>
          <ac:spMkLst>
            <pc:docMk/>
            <pc:sldMk cId="2223576268" sldId="306"/>
            <ac:spMk id="9" creationId="{25313B6E-3B07-441F-82D0-EDF8F349E679}"/>
          </ac:spMkLst>
        </pc:spChg>
        <pc:spChg chg="del">
          <ac:chgData name="Alejandro" userId="d318735d-b8e5-4f1a-b3a1-33090e35db06" providerId="ADAL" clId="{41C69BD3-A650-41EC-A4A6-E6980F7FEF09}" dt="2021-01-24T11:09:11.207" v="4272" actId="478"/>
          <ac:spMkLst>
            <pc:docMk/>
            <pc:sldMk cId="2223576268" sldId="306"/>
            <ac:spMk id="12" creationId="{86B7900D-C749-4665-BD8B-70B49120602B}"/>
          </ac:spMkLst>
        </pc:spChg>
        <pc:spChg chg="add del">
          <ac:chgData name="Alejandro" userId="d318735d-b8e5-4f1a-b3a1-33090e35db06" providerId="ADAL" clId="{41C69BD3-A650-41EC-A4A6-E6980F7FEF09}" dt="2021-01-23T16:42:42.672" v="1400"/>
          <ac:spMkLst>
            <pc:docMk/>
            <pc:sldMk cId="2223576268" sldId="306"/>
            <ac:spMk id="13" creationId="{6753252F-4873-4F63-801D-CC719279A7D5}"/>
          </ac:spMkLst>
        </pc:spChg>
        <pc:spChg chg="del">
          <ac:chgData name="Alejandro" userId="d318735d-b8e5-4f1a-b3a1-33090e35db06" providerId="ADAL" clId="{41C69BD3-A650-41EC-A4A6-E6980F7FEF09}" dt="2021-01-24T11:09:11.207" v="4272" actId="478"/>
          <ac:spMkLst>
            <pc:docMk/>
            <pc:sldMk cId="2223576268" sldId="306"/>
            <ac:spMk id="14" creationId="{92D0E1B2-3300-4AC2-BB95-8DA934823CBB}"/>
          </ac:spMkLst>
        </pc:spChg>
        <pc:spChg chg="add del">
          <ac:chgData name="Alejandro" userId="d318735d-b8e5-4f1a-b3a1-33090e35db06" providerId="ADAL" clId="{41C69BD3-A650-41EC-A4A6-E6980F7FEF09}" dt="2021-01-23T16:42:42.672" v="1400"/>
          <ac:spMkLst>
            <pc:docMk/>
            <pc:sldMk cId="2223576268" sldId="306"/>
            <ac:spMk id="15" creationId="{047C8CCB-F95D-4249-92DD-651249D3535A}"/>
          </ac:spMkLst>
        </pc:spChg>
        <pc:spChg chg="del">
          <ac:chgData name="Alejandro" userId="d318735d-b8e5-4f1a-b3a1-33090e35db06" providerId="ADAL" clId="{41C69BD3-A650-41EC-A4A6-E6980F7FEF09}" dt="2021-01-24T11:09:11.207" v="4272" actId="478"/>
          <ac:spMkLst>
            <pc:docMk/>
            <pc:sldMk cId="2223576268" sldId="306"/>
            <ac:spMk id="16" creationId="{3AF58118-50A4-4744-8243-9926874E2495}"/>
          </ac:spMkLst>
        </pc:spChg>
        <pc:spChg chg="del">
          <ac:chgData name="Alejandro" userId="d318735d-b8e5-4f1a-b3a1-33090e35db06" providerId="ADAL" clId="{41C69BD3-A650-41EC-A4A6-E6980F7FEF09}" dt="2021-01-24T11:09:14.333" v="4273" actId="478"/>
          <ac:spMkLst>
            <pc:docMk/>
            <pc:sldMk cId="2223576268" sldId="306"/>
            <ac:spMk id="19" creationId="{06AB6854-383E-4668-8295-FA6E2279A506}"/>
          </ac:spMkLst>
        </pc:spChg>
        <pc:spChg chg="add mod">
          <ac:chgData name="Alejandro" userId="d318735d-b8e5-4f1a-b3a1-33090e35db06" providerId="ADAL" clId="{41C69BD3-A650-41EC-A4A6-E6980F7FEF09}" dt="2021-01-24T11:10:00.048" v="4282" actId="1076"/>
          <ac:spMkLst>
            <pc:docMk/>
            <pc:sldMk cId="2223576268" sldId="306"/>
            <ac:spMk id="20" creationId="{0F07EE06-461C-45E9-8CC6-81CAA36BADEE}"/>
          </ac:spMkLst>
        </pc:spChg>
        <pc:spChg chg="add mod">
          <ac:chgData name="Alejandro" userId="d318735d-b8e5-4f1a-b3a1-33090e35db06" providerId="ADAL" clId="{41C69BD3-A650-41EC-A4A6-E6980F7FEF09}" dt="2021-01-24T11:10:00.048" v="4282" actId="1076"/>
          <ac:spMkLst>
            <pc:docMk/>
            <pc:sldMk cId="2223576268" sldId="306"/>
            <ac:spMk id="21" creationId="{2201E7A3-4A1A-4D55-9363-83E7F4DE313A}"/>
          </ac:spMkLst>
        </pc:spChg>
        <pc:spChg chg="add mod">
          <ac:chgData name="Alejandro" userId="d318735d-b8e5-4f1a-b3a1-33090e35db06" providerId="ADAL" clId="{41C69BD3-A650-41EC-A4A6-E6980F7FEF09}" dt="2021-01-24T11:10:00.048" v="4282" actId="1076"/>
          <ac:spMkLst>
            <pc:docMk/>
            <pc:sldMk cId="2223576268" sldId="306"/>
            <ac:spMk id="22" creationId="{A402913C-B11F-4445-AA9B-CD5419B96A9C}"/>
          </ac:spMkLst>
        </pc:spChg>
        <pc:spChg chg="del mod">
          <ac:chgData name="Alejandro" userId="d318735d-b8e5-4f1a-b3a1-33090e35db06" providerId="ADAL" clId="{41C69BD3-A650-41EC-A4A6-E6980F7FEF09}" dt="2021-01-24T11:10:41.871" v="4284"/>
          <ac:spMkLst>
            <pc:docMk/>
            <pc:sldMk cId="2223576268" sldId="306"/>
            <ac:spMk id="23" creationId="{3DC1D3C6-8B52-410A-A97F-33FF25C7A513}"/>
          </ac:spMkLst>
        </pc:spChg>
        <pc:spChg chg="del">
          <ac:chgData name="Alejandro" userId="d318735d-b8e5-4f1a-b3a1-33090e35db06" providerId="ADAL" clId="{41C69BD3-A650-41EC-A4A6-E6980F7FEF09}" dt="2021-01-24T11:10:41.871" v="4284"/>
          <ac:spMkLst>
            <pc:docMk/>
            <pc:sldMk cId="2223576268" sldId="306"/>
            <ac:spMk id="24" creationId="{F920D75C-4DD7-4DED-85ED-A4F21B6CD13F}"/>
          </ac:spMkLst>
        </pc:spChg>
        <pc:spChg chg="del">
          <ac:chgData name="Alejandro" userId="d318735d-b8e5-4f1a-b3a1-33090e35db06" providerId="ADAL" clId="{41C69BD3-A650-41EC-A4A6-E6980F7FEF09}" dt="2021-01-24T11:10:41.871" v="4284"/>
          <ac:spMkLst>
            <pc:docMk/>
            <pc:sldMk cId="2223576268" sldId="306"/>
            <ac:spMk id="25" creationId="{AA77BDE3-1279-4779-AF36-AC603DC6866B}"/>
          </ac:spMkLst>
        </pc:spChg>
        <pc:cxnChg chg="del mod">
          <ac:chgData name="Alejandro" userId="d318735d-b8e5-4f1a-b3a1-33090e35db06" providerId="ADAL" clId="{41C69BD3-A650-41EC-A4A6-E6980F7FEF09}" dt="2021-01-24T11:09:11.207" v="4272" actId="478"/>
          <ac:cxnSpMkLst>
            <pc:docMk/>
            <pc:sldMk cId="2223576268" sldId="306"/>
            <ac:cxnSpMk id="17" creationId="{7C42922E-817E-4997-AED6-2C42456F9F9B}"/>
          </ac:cxnSpMkLst>
        </pc:cxnChg>
        <pc:cxnChg chg="del mod">
          <ac:chgData name="Alejandro" userId="d318735d-b8e5-4f1a-b3a1-33090e35db06" providerId="ADAL" clId="{41C69BD3-A650-41EC-A4A6-E6980F7FEF09}" dt="2021-01-24T11:09:11.207" v="4272" actId="478"/>
          <ac:cxnSpMkLst>
            <pc:docMk/>
            <pc:sldMk cId="2223576268" sldId="306"/>
            <ac:cxnSpMk id="18" creationId="{3C17F1CD-FDD5-4002-A1E0-2D62E432AEFA}"/>
          </ac:cxnSpMkLst>
        </pc:cxnChg>
      </pc:sldChg>
      <pc:sldChg chg="add del">
        <pc:chgData name="Alejandro" userId="d318735d-b8e5-4f1a-b3a1-33090e35db06" providerId="ADAL" clId="{41C69BD3-A650-41EC-A4A6-E6980F7FEF09}" dt="2021-01-23T11:41:39.279" v="10" actId="18676"/>
        <pc:sldMkLst>
          <pc:docMk/>
          <pc:sldMk cId="888958344" sldId="307"/>
        </pc:sldMkLst>
      </pc:sldChg>
      <pc:sldChg chg="add del">
        <pc:chgData name="Alejandro" userId="d318735d-b8e5-4f1a-b3a1-33090e35db06" providerId="ADAL" clId="{41C69BD3-A650-41EC-A4A6-E6980F7FEF09}" dt="2021-01-23T11:41:39.279" v="10" actId="18676"/>
        <pc:sldMkLst>
          <pc:docMk/>
          <pc:sldMk cId="1916510829" sldId="308"/>
        </pc:sldMkLst>
      </pc:sldChg>
      <pc:sldChg chg="add del">
        <pc:chgData name="Alejandro" userId="d318735d-b8e5-4f1a-b3a1-33090e35db06" providerId="ADAL" clId="{41C69BD3-A650-41EC-A4A6-E6980F7FEF09}" dt="2021-01-23T11:41:39.279" v="10" actId="18676"/>
        <pc:sldMkLst>
          <pc:docMk/>
          <pc:sldMk cId="2619307243" sldId="309"/>
        </pc:sldMkLst>
      </pc:sldChg>
      <pc:sldChg chg="add del">
        <pc:chgData name="Alejandro" userId="d318735d-b8e5-4f1a-b3a1-33090e35db06" providerId="ADAL" clId="{41C69BD3-A650-41EC-A4A6-E6980F7FEF09}" dt="2021-01-23T11:41:39.279" v="10" actId="18676"/>
        <pc:sldMkLst>
          <pc:docMk/>
          <pc:sldMk cId="1548726725" sldId="310"/>
        </pc:sldMkLst>
      </pc:sldChg>
      <pc:sldChg chg="add del">
        <pc:chgData name="Alejandro" userId="d318735d-b8e5-4f1a-b3a1-33090e35db06" providerId="ADAL" clId="{41C69BD3-A650-41EC-A4A6-E6980F7FEF09}" dt="2021-01-23T11:41:39.279" v="10" actId="18676"/>
        <pc:sldMkLst>
          <pc:docMk/>
          <pc:sldMk cId="378148091" sldId="311"/>
        </pc:sldMkLst>
      </pc:sldChg>
      <pc:sldChg chg="add del">
        <pc:chgData name="Alejandro" userId="d318735d-b8e5-4f1a-b3a1-33090e35db06" providerId="ADAL" clId="{41C69BD3-A650-41EC-A4A6-E6980F7FEF09}" dt="2021-01-23T11:41:39.279" v="10" actId="18676"/>
        <pc:sldMkLst>
          <pc:docMk/>
          <pc:sldMk cId="3238896440" sldId="312"/>
        </pc:sldMkLst>
      </pc:sldChg>
      <pc:sldChg chg="del">
        <pc:chgData name="Alejandro" userId="d318735d-b8e5-4f1a-b3a1-33090e35db06" providerId="ADAL" clId="{41C69BD3-A650-41EC-A4A6-E6980F7FEF09}" dt="2021-01-23T11:41:24.203" v="8" actId="18676"/>
        <pc:sldMkLst>
          <pc:docMk/>
          <pc:sldMk cId="921780794" sldId="313"/>
        </pc:sldMkLst>
      </pc:sldChg>
      <pc:sldChg chg="del">
        <pc:chgData name="Alejandro" userId="d318735d-b8e5-4f1a-b3a1-33090e35db06" providerId="ADAL" clId="{41C69BD3-A650-41EC-A4A6-E6980F7FEF09}" dt="2021-01-23T11:41:24.203" v="8" actId="18676"/>
        <pc:sldMkLst>
          <pc:docMk/>
          <pc:sldMk cId="349378696" sldId="314"/>
        </pc:sldMkLst>
      </pc:sldChg>
      <pc:sldChg chg="del">
        <pc:chgData name="Alejandro" userId="d318735d-b8e5-4f1a-b3a1-33090e35db06" providerId="ADAL" clId="{41C69BD3-A650-41EC-A4A6-E6980F7FEF09}" dt="2021-01-23T11:41:24.203" v="8" actId="18676"/>
        <pc:sldMkLst>
          <pc:docMk/>
          <pc:sldMk cId="279764202" sldId="315"/>
        </pc:sldMkLst>
      </pc:sldChg>
      <pc:sldChg chg="del">
        <pc:chgData name="Alejandro" userId="d318735d-b8e5-4f1a-b3a1-33090e35db06" providerId="ADAL" clId="{41C69BD3-A650-41EC-A4A6-E6980F7FEF09}" dt="2021-01-23T11:41:32.119" v="9" actId="18676"/>
        <pc:sldMkLst>
          <pc:docMk/>
          <pc:sldMk cId="1746400442" sldId="316"/>
        </pc:sldMkLst>
      </pc:sldChg>
      <pc:sldChg chg="del">
        <pc:chgData name="Alejandro" userId="d318735d-b8e5-4f1a-b3a1-33090e35db06" providerId="ADAL" clId="{41C69BD3-A650-41EC-A4A6-E6980F7FEF09}" dt="2021-01-23T11:41:32.119" v="9" actId="18676"/>
        <pc:sldMkLst>
          <pc:docMk/>
          <pc:sldMk cId="3841294716" sldId="317"/>
        </pc:sldMkLst>
      </pc:sldChg>
      <pc:sldChg chg="delSp mod">
        <pc:chgData name="Alejandro" userId="d318735d-b8e5-4f1a-b3a1-33090e35db06" providerId="ADAL" clId="{41C69BD3-A650-41EC-A4A6-E6980F7FEF09}" dt="2021-01-24T10:43:30.095" v="3524" actId="478"/>
        <pc:sldMkLst>
          <pc:docMk/>
          <pc:sldMk cId="0" sldId="318"/>
        </pc:sldMkLst>
        <pc:picChg chg="del">
          <ac:chgData name="Alejandro" userId="d318735d-b8e5-4f1a-b3a1-33090e35db06" providerId="ADAL" clId="{41C69BD3-A650-41EC-A4A6-E6980F7FEF09}" dt="2021-01-24T10:43:30.095" v="3524" actId="478"/>
          <ac:picMkLst>
            <pc:docMk/>
            <pc:sldMk cId="0" sldId="318"/>
            <ac:picMk id="628" creationId="{00000000-0000-0000-0000-000000000000}"/>
          </ac:picMkLst>
        </pc:picChg>
      </pc:sldChg>
      <pc:sldChg chg="del">
        <pc:chgData name="Alejandro" userId="d318735d-b8e5-4f1a-b3a1-33090e35db06" providerId="ADAL" clId="{41C69BD3-A650-41EC-A4A6-E6980F7FEF09}" dt="2021-01-23T11:41:32.119" v="9" actId="18676"/>
        <pc:sldMkLst>
          <pc:docMk/>
          <pc:sldMk cId="1719848376" sldId="318"/>
        </pc:sldMkLst>
      </pc:sldChg>
      <pc:sldChg chg="del">
        <pc:chgData name="Alejandro" userId="d318735d-b8e5-4f1a-b3a1-33090e35db06" providerId="ADAL" clId="{41C69BD3-A650-41EC-A4A6-E6980F7FEF09}" dt="2021-01-23T11:41:32.119" v="9" actId="18676"/>
        <pc:sldMkLst>
          <pc:docMk/>
          <pc:sldMk cId="3541410800" sldId="319"/>
        </pc:sldMkLst>
      </pc:sldChg>
      <pc:sldChg chg="del">
        <pc:chgData name="Alejandro" userId="d318735d-b8e5-4f1a-b3a1-33090e35db06" providerId="ADAL" clId="{41C69BD3-A650-41EC-A4A6-E6980F7FEF09}" dt="2021-01-23T11:41:32.119" v="9" actId="18676"/>
        <pc:sldMkLst>
          <pc:docMk/>
          <pc:sldMk cId="157814007" sldId="320"/>
        </pc:sldMkLst>
      </pc:sldChg>
      <pc:sldChg chg="del">
        <pc:chgData name="Alejandro" userId="d318735d-b8e5-4f1a-b3a1-33090e35db06" providerId="ADAL" clId="{41C69BD3-A650-41EC-A4A6-E6980F7FEF09}" dt="2021-01-23T11:41:32.119" v="9" actId="18676"/>
        <pc:sldMkLst>
          <pc:docMk/>
          <pc:sldMk cId="3896324238" sldId="321"/>
        </pc:sldMkLst>
      </pc:sldChg>
      <pc:sldChg chg="del">
        <pc:chgData name="Alejandro" userId="d318735d-b8e5-4f1a-b3a1-33090e35db06" providerId="ADAL" clId="{41C69BD3-A650-41EC-A4A6-E6980F7FEF09}" dt="2021-01-23T11:41:32.119" v="9" actId="18676"/>
        <pc:sldMkLst>
          <pc:docMk/>
          <pc:sldMk cId="3460443760" sldId="322"/>
        </pc:sldMkLst>
      </pc:sldChg>
      <pc:sldChg chg="add del">
        <pc:chgData name="Alejandro" userId="d318735d-b8e5-4f1a-b3a1-33090e35db06" providerId="ADAL" clId="{41C69BD3-A650-41EC-A4A6-E6980F7FEF09}" dt="2021-01-23T11:41:39.279" v="10" actId="18676"/>
        <pc:sldMkLst>
          <pc:docMk/>
          <pc:sldMk cId="188839182" sldId="323"/>
        </pc:sldMkLst>
      </pc:sldChg>
      <pc:sldChg chg="add del">
        <pc:chgData name="Alejandro" userId="d318735d-b8e5-4f1a-b3a1-33090e35db06" providerId="ADAL" clId="{41C69BD3-A650-41EC-A4A6-E6980F7FEF09}" dt="2021-01-23T11:41:39.279" v="10" actId="18676"/>
        <pc:sldMkLst>
          <pc:docMk/>
          <pc:sldMk cId="708872222" sldId="324"/>
        </pc:sldMkLst>
      </pc:sldChg>
      <pc:sldChg chg="del">
        <pc:chgData name="Alejandro" userId="d318735d-b8e5-4f1a-b3a1-33090e35db06" providerId="ADAL" clId="{41C69BD3-A650-41EC-A4A6-E6980F7FEF09}" dt="2021-01-23T11:41:32.119" v="9" actId="18676"/>
        <pc:sldMkLst>
          <pc:docMk/>
          <pc:sldMk cId="766342492" sldId="325"/>
        </pc:sldMkLst>
      </pc:sldChg>
      <pc:sldChg chg="del">
        <pc:chgData name="Alejandro" userId="d318735d-b8e5-4f1a-b3a1-33090e35db06" providerId="ADAL" clId="{41C69BD3-A650-41EC-A4A6-E6980F7FEF09}" dt="2021-01-23T11:41:32.119" v="9" actId="18676"/>
        <pc:sldMkLst>
          <pc:docMk/>
          <pc:sldMk cId="2368343893" sldId="326"/>
        </pc:sldMkLst>
      </pc:sldChg>
      <pc:sldChg chg="add del">
        <pc:chgData name="Alejandro" userId="d318735d-b8e5-4f1a-b3a1-33090e35db06" providerId="ADAL" clId="{41C69BD3-A650-41EC-A4A6-E6980F7FEF09}" dt="2021-01-23T11:41:39.279" v="10" actId="18676"/>
        <pc:sldMkLst>
          <pc:docMk/>
          <pc:sldMk cId="2777645373" sldId="327"/>
        </pc:sldMkLst>
      </pc:sldChg>
      <pc:sldChg chg="del">
        <pc:chgData name="Alejandro" userId="d318735d-b8e5-4f1a-b3a1-33090e35db06" providerId="ADAL" clId="{41C69BD3-A650-41EC-A4A6-E6980F7FEF09}" dt="2021-01-23T11:41:32.119" v="9" actId="18676"/>
        <pc:sldMkLst>
          <pc:docMk/>
          <pc:sldMk cId="2560415534" sldId="328"/>
        </pc:sldMkLst>
      </pc:sldChg>
      <pc:sldChg chg="del">
        <pc:chgData name="Alejandro" userId="d318735d-b8e5-4f1a-b3a1-33090e35db06" providerId="ADAL" clId="{41C69BD3-A650-41EC-A4A6-E6980F7FEF09}" dt="2021-01-23T11:41:32.119" v="9" actId="18676"/>
        <pc:sldMkLst>
          <pc:docMk/>
          <pc:sldMk cId="3897313097" sldId="329"/>
        </pc:sldMkLst>
      </pc:sldChg>
      <pc:sldChg chg="del">
        <pc:chgData name="Alejandro" userId="d318735d-b8e5-4f1a-b3a1-33090e35db06" providerId="ADAL" clId="{41C69BD3-A650-41EC-A4A6-E6980F7FEF09}" dt="2021-01-23T11:41:32.119" v="9" actId="18676"/>
        <pc:sldMkLst>
          <pc:docMk/>
          <pc:sldMk cId="1007432884" sldId="330"/>
        </pc:sldMkLst>
      </pc:sldChg>
      <pc:sldChg chg="del">
        <pc:chgData name="Alejandro" userId="d318735d-b8e5-4f1a-b3a1-33090e35db06" providerId="ADAL" clId="{41C69BD3-A650-41EC-A4A6-E6980F7FEF09}" dt="2021-01-23T11:41:24.203" v="8" actId="18676"/>
        <pc:sldMkLst>
          <pc:docMk/>
          <pc:sldMk cId="1465737964" sldId="331"/>
        </pc:sldMkLst>
      </pc:sldChg>
      <pc:sldChg chg="del">
        <pc:chgData name="Alejandro" userId="d318735d-b8e5-4f1a-b3a1-33090e35db06" providerId="ADAL" clId="{41C69BD3-A650-41EC-A4A6-E6980F7FEF09}" dt="2021-01-23T11:41:32.119" v="9" actId="18676"/>
        <pc:sldMkLst>
          <pc:docMk/>
          <pc:sldMk cId="1398202323" sldId="332"/>
        </pc:sldMkLst>
      </pc:sldChg>
      <pc:sldChg chg="del">
        <pc:chgData name="Alejandro" userId="d318735d-b8e5-4f1a-b3a1-33090e35db06" providerId="ADAL" clId="{41C69BD3-A650-41EC-A4A6-E6980F7FEF09}" dt="2021-01-23T11:41:32.119" v="9" actId="18676"/>
        <pc:sldMkLst>
          <pc:docMk/>
          <pc:sldMk cId="1656621927" sldId="333"/>
        </pc:sldMkLst>
      </pc:sldChg>
      <pc:sldChg chg="del">
        <pc:chgData name="Alejandro" userId="d318735d-b8e5-4f1a-b3a1-33090e35db06" providerId="ADAL" clId="{41C69BD3-A650-41EC-A4A6-E6980F7FEF09}" dt="2021-01-23T11:40:29.800" v="4" actId="18676"/>
        <pc:sldMkLst>
          <pc:docMk/>
          <pc:sldMk cId="741736301" sldId="334"/>
        </pc:sldMkLst>
      </pc:sldChg>
      <pc:sldChg chg="del">
        <pc:chgData name="Alejandro" userId="d318735d-b8e5-4f1a-b3a1-33090e35db06" providerId="ADAL" clId="{41C69BD3-A650-41EC-A4A6-E6980F7FEF09}" dt="2021-01-23T11:40:29.800" v="4" actId="18676"/>
        <pc:sldMkLst>
          <pc:docMk/>
          <pc:sldMk cId="1564519818" sldId="337"/>
        </pc:sldMkLst>
      </pc:sldChg>
      <pc:sldChg chg="del">
        <pc:chgData name="Alejandro" userId="d318735d-b8e5-4f1a-b3a1-33090e35db06" providerId="ADAL" clId="{41C69BD3-A650-41EC-A4A6-E6980F7FEF09}" dt="2021-01-23T11:41:24.203" v="8" actId="18676"/>
        <pc:sldMkLst>
          <pc:docMk/>
          <pc:sldMk cId="3063222519" sldId="338"/>
        </pc:sldMkLst>
      </pc:sldChg>
      <pc:sldChg chg="del">
        <pc:chgData name="Alejandro" userId="d318735d-b8e5-4f1a-b3a1-33090e35db06" providerId="ADAL" clId="{41C69BD3-A650-41EC-A4A6-E6980F7FEF09}" dt="2021-01-23T11:41:24.203" v="8" actId="18676"/>
        <pc:sldMkLst>
          <pc:docMk/>
          <pc:sldMk cId="1610583944" sldId="340"/>
        </pc:sldMkLst>
      </pc:sldChg>
      <pc:sldChg chg="del">
        <pc:chgData name="Alejandro" userId="d318735d-b8e5-4f1a-b3a1-33090e35db06" providerId="ADAL" clId="{41C69BD3-A650-41EC-A4A6-E6980F7FEF09}" dt="2021-01-23T11:41:24.203" v="8" actId="18676"/>
        <pc:sldMkLst>
          <pc:docMk/>
          <pc:sldMk cId="1373376296" sldId="341"/>
        </pc:sldMkLst>
      </pc:sldChg>
      <pc:sldChg chg="del">
        <pc:chgData name="Alejandro" userId="d318735d-b8e5-4f1a-b3a1-33090e35db06" providerId="ADAL" clId="{41C69BD3-A650-41EC-A4A6-E6980F7FEF09}" dt="2021-01-23T11:41:24.203" v="8" actId="18676"/>
        <pc:sldMkLst>
          <pc:docMk/>
          <pc:sldMk cId="2001941399" sldId="342"/>
        </pc:sldMkLst>
      </pc:sldChg>
      <pc:sldChg chg="addSp delSp modSp add del mod delDesignElem">
        <pc:chgData name="Alejandro" userId="d318735d-b8e5-4f1a-b3a1-33090e35db06" providerId="ADAL" clId="{41C69BD3-A650-41EC-A4A6-E6980F7FEF09}" dt="2021-01-30T19:12:41.056" v="11162" actId="18676"/>
        <pc:sldMkLst>
          <pc:docMk/>
          <pc:sldMk cId="1991059748" sldId="343"/>
        </pc:sldMkLst>
        <pc:spChg chg="mod">
          <ac:chgData name="Alejandro" userId="d318735d-b8e5-4f1a-b3a1-33090e35db06" providerId="ADAL" clId="{41C69BD3-A650-41EC-A4A6-E6980F7FEF09}" dt="2021-01-23T16:42:42.672" v="1400"/>
          <ac:spMkLst>
            <pc:docMk/>
            <pc:sldMk cId="1991059748" sldId="343"/>
            <ac:spMk id="3" creationId="{33646711-989F-4D7A-9A8B-8087016CD4EF}"/>
          </ac:spMkLst>
        </pc:spChg>
        <pc:spChg chg="add del">
          <ac:chgData name="Alejandro" userId="d318735d-b8e5-4f1a-b3a1-33090e35db06" providerId="ADAL" clId="{41C69BD3-A650-41EC-A4A6-E6980F7FEF09}" dt="2021-01-23T16:42:42.672" v="1400"/>
          <ac:spMkLst>
            <pc:docMk/>
            <pc:sldMk cId="1991059748" sldId="343"/>
            <ac:spMk id="8" creationId="{4E65CDE2-194C-4A17-9E3C-017E8A8970E2}"/>
          </ac:spMkLst>
        </pc:spChg>
        <pc:cxnChg chg="add del">
          <ac:chgData name="Alejandro" userId="d318735d-b8e5-4f1a-b3a1-33090e35db06" providerId="ADAL" clId="{41C69BD3-A650-41EC-A4A6-E6980F7FEF09}" dt="2021-01-23T16:42:42.672" v="1400"/>
          <ac:cxnSpMkLst>
            <pc:docMk/>
            <pc:sldMk cId="1991059748" sldId="343"/>
            <ac:cxnSpMk id="10" creationId="{F2AE495E-2AAF-4BC1-87A5-331009D82896}"/>
          </ac:cxnSpMkLst>
        </pc:cxnChg>
      </pc:sldChg>
      <pc:sldChg chg="del">
        <pc:chgData name="Alejandro" userId="d318735d-b8e5-4f1a-b3a1-33090e35db06" providerId="ADAL" clId="{41C69BD3-A650-41EC-A4A6-E6980F7FEF09}" dt="2021-01-23T11:41:24.203" v="8" actId="18676"/>
        <pc:sldMkLst>
          <pc:docMk/>
          <pc:sldMk cId="2805527584" sldId="344"/>
        </pc:sldMkLst>
      </pc:sldChg>
      <pc:sldChg chg="del">
        <pc:chgData name="Alejandro" userId="d318735d-b8e5-4f1a-b3a1-33090e35db06" providerId="ADAL" clId="{41C69BD3-A650-41EC-A4A6-E6980F7FEF09}" dt="2021-01-23T11:41:24.203" v="8" actId="18676"/>
        <pc:sldMkLst>
          <pc:docMk/>
          <pc:sldMk cId="2197811316" sldId="345"/>
        </pc:sldMkLst>
      </pc:sldChg>
      <pc:sldChg chg="del">
        <pc:chgData name="Alejandro" userId="d318735d-b8e5-4f1a-b3a1-33090e35db06" providerId="ADAL" clId="{41C69BD3-A650-41EC-A4A6-E6980F7FEF09}" dt="2021-01-23T11:41:12.984" v="7" actId="18676"/>
        <pc:sldMkLst>
          <pc:docMk/>
          <pc:sldMk cId="1317263198" sldId="346"/>
        </pc:sldMkLst>
      </pc:sldChg>
      <pc:sldChg chg="del">
        <pc:chgData name="Alejandro" userId="d318735d-b8e5-4f1a-b3a1-33090e35db06" providerId="ADAL" clId="{41C69BD3-A650-41EC-A4A6-E6980F7FEF09}" dt="2021-01-23T11:41:12.984" v="7" actId="18676"/>
        <pc:sldMkLst>
          <pc:docMk/>
          <pc:sldMk cId="3980881904" sldId="347"/>
        </pc:sldMkLst>
      </pc:sldChg>
      <pc:sldChg chg="del">
        <pc:chgData name="Alejandro" userId="d318735d-b8e5-4f1a-b3a1-33090e35db06" providerId="ADAL" clId="{41C69BD3-A650-41EC-A4A6-E6980F7FEF09}" dt="2021-01-23T11:41:12.984" v="7" actId="18676"/>
        <pc:sldMkLst>
          <pc:docMk/>
          <pc:sldMk cId="2588946469" sldId="348"/>
        </pc:sldMkLst>
      </pc:sldChg>
      <pc:sldChg chg="del">
        <pc:chgData name="Alejandro" userId="d318735d-b8e5-4f1a-b3a1-33090e35db06" providerId="ADAL" clId="{41C69BD3-A650-41EC-A4A6-E6980F7FEF09}" dt="2021-01-23T11:40:56.792" v="6" actId="18676"/>
        <pc:sldMkLst>
          <pc:docMk/>
          <pc:sldMk cId="944635732" sldId="349"/>
        </pc:sldMkLst>
      </pc:sldChg>
      <pc:sldChg chg="del">
        <pc:chgData name="Alejandro" userId="d318735d-b8e5-4f1a-b3a1-33090e35db06" providerId="ADAL" clId="{41C69BD3-A650-41EC-A4A6-E6980F7FEF09}" dt="2021-01-23T11:41:12.984" v="7" actId="18676"/>
        <pc:sldMkLst>
          <pc:docMk/>
          <pc:sldMk cId="2778458068" sldId="350"/>
        </pc:sldMkLst>
      </pc:sldChg>
      <pc:sldChg chg="del">
        <pc:chgData name="Alejandro" userId="d318735d-b8e5-4f1a-b3a1-33090e35db06" providerId="ADAL" clId="{41C69BD3-A650-41EC-A4A6-E6980F7FEF09}" dt="2021-01-23T11:41:12.984" v="7" actId="18676"/>
        <pc:sldMkLst>
          <pc:docMk/>
          <pc:sldMk cId="1767542823" sldId="351"/>
        </pc:sldMkLst>
      </pc:sldChg>
      <pc:sldChg chg="del">
        <pc:chgData name="Alejandro" userId="d318735d-b8e5-4f1a-b3a1-33090e35db06" providerId="ADAL" clId="{41C69BD3-A650-41EC-A4A6-E6980F7FEF09}" dt="2021-01-23T11:41:12.984" v="7" actId="18676"/>
        <pc:sldMkLst>
          <pc:docMk/>
          <pc:sldMk cId="965428763" sldId="352"/>
        </pc:sldMkLst>
      </pc:sldChg>
      <pc:sldChg chg="del">
        <pc:chgData name="Alejandro" userId="d318735d-b8e5-4f1a-b3a1-33090e35db06" providerId="ADAL" clId="{41C69BD3-A650-41EC-A4A6-E6980F7FEF09}" dt="2021-01-23T11:41:12.984" v="7" actId="18676"/>
        <pc:sldMkLst>
          <pc:docMk/>
          <pc:sldMk cId="2395026568" sldId="353"/>
        </pc:sldMkLst>
      </pc:sldChg>
      <pc:sldChg chg="del">
        <pc:chgData name="Alejandro" userId="d318735d-b8e5-4f1a-b3a1-33090e35db06" providerId="ADAL" clId="{41C69BD3-A650-41EC-A4A6-E6980F7FEF09}" dt="2021-01-23T11:41:12.984" v="7" actId="18676"/>
        <pc:sldMkLst>
          <pc:docMk/>
          <pc:sldMk cId="3979486685" sldId="354"/>
        </pc:sldMkLst>
      </pc:sldChg>
      <pc:sldChg chg="del">
        <pc:chgData name="Alejandro" userId="d318735d-b8e5-4f1a-b3a1-33090e35db06" providerId="ADAL" clId="{41C69BD3-A650-41EC-A4A6-E6980F7FEF09}" dt="2021-01-23T11:41:12.984" v="7" actId="18676"/>
        <pc:sldMkLst>
          <pc:docMk/>
          <pc:sldMk cId="3456115903" sldId="355"/>
        </pc:sldMkLst>
      </pc:sldChg>
      <pc:sldChg chg="del">
        <pc:chgData name="Alejandro" userId="d318735d-b8e5-4f1a-b3a1-33090e35db06" providerId="ADAL" clId="{41C69BD3-A650-41EC-A4A6-E6980F7FEF09}" dt="2021-01-23T11:40:56.792" v="6" actId="18676"/>
        <pc:sldMkLst>
          <pc:docMk/>
          <pc:sldMk cId="611272893" sldId="356"/>
        </pc:sldMkLst>
      </pc:sldChg>
      <pc:sldChg chg="del">
        <pc:chgData name="Alejandro" userId="d318735d-b8e5-4f1a-b3a1-33090e35db06" providerId="ADAL" clId="{41C69BD3-A650-41EC-A4A6-E6980F7FEF09}" dt="2021-01-23T11:40:56.792" v="6" actId="18676"/>
        <pc:sldMkLst>
          <pc:docMk/>
          <pc:sldMk cId="1780401725" sldId="357"/>
        </pc:sldMkLst>
      </pc:sldChg>
      <pc:sldChg chg="del">
        <pc:chgData name="Alejandro" userId="d318735d-b8e5-4f1a-b3a1-33090e35db06" providerId="ADAL" clId="{41C69BD3-A650-41EC-A4A6-E6980F7FEF09}" dt="2021-01-23T11:40:56.792" v="6" actId="18676"/>
        <pc:sldMkLst>
          <pc:docMk/>
          <pc:sldMk cId="4205977932" sldId="358"/>
        </pc:sldMkLst>
      </pc:sldChg>
      <pc:sldChg chg="del">
        <pc:chgData name="Alejandro" userId="d318735d-b8e5-4f1a-b3a1-33090e35db06" providerId="ADAL" clId="{41C69BD3-A650-41EC-A4A6-E6980F7FEF09}" dt="2021-01-23T11:40:56.792" v="6" actId="18676"/>
        <pc:sldMkLst>
          <pc:docMk/>
          <pc:sldMk cId="1523469976" sldId="359"/>
        </pc:sldMkLst>
      </pc:sldChg>
      <pc:sldChg chg="del">
        <pc:chgData name="Alejandro" userId="d318735d-b8e5-4f1a-b3a1-33090e35db06" providerId="ADAL" clId="{41C69BD3-A650-41EC-A4A6-E6980F7FEF09}" dt="2021-01-23T11:40:56.792" v="6" actId="18676"/>
        <pc:sldMkLst>
          <pc:docMk/>
          <pc:sldMk cId="2465517221" sldId="360"/>
        </pc:sldMkLst>
      </pc:sldChg>
      <pc:sldChg chg="del">
        <pc:chgData name="Alejandro" userId="d318735d-b8e5-4f1a-b3a1-33090e35db06" providerId="ADAL" clId="{41C69BD3-A650-41EC-A4A6-E6980F7FEF09}" dt="2021-01-23T11:40:56.792" v="6" actId="18676"/>
        <pc:sldMkLst>
          <pc:docMk/>
          <pc:sldMk cId="1821133144" sldId="362"/>
        </pc:sldMkLst>
      </pc:sldChg>
      <pc:sldChg chg="del">
        <pc:chgData name="Alejandro" userId="d318735d-b8e5-4f1a-b3a1-33090e35db06" providerId="ADAL" clId="{41C69BD3-A650-41EC-A4A6-E6980F7FEF09}" dt="2021-01-23T11:40:56.792" v="6" actId="18676"/>
        <pc:sldMkLst>
          <pc:docMk/>
          <pc:sldMk cId="269620225" sldId="363"/>
        </pc:sldMkLst>
      </pc:sldChg>
      <pc:sldChg chg="del">
        <pc:chgData name="Alejandro" userId="d318735d-b8e5-4f1a-b3a1-33090e35db06" providerId="ADAL" clId="{41C69BD3-A650-41EC-A4A6-E6980F7FEF09}" dt="2021-01-23T11:40:56.792" v="6" actId="18676"/>
        <pc:sldMkLst>
          <pc:docMk/>
          <pc:sldMk cId="1204910766" sldId="364"/>
        </pc:sldMkLst>
      </pc:sldChg>
      <pc:sldChg chg="del">
        <pc:chgData name="Alejandro" userId="d318735d-b8e5-4f1a-b3a1-33090e35db06" providerId="ADAL" clId="{41C69BD3-A650-41EC-A4A6-E6980F7FEF09}" dt="2021-01-23T11:40:56.792" v="6" actId="18676"/>
        <pc:sldMkLst>
          <pc:docMk/>
          <pc:sldMk cId="3331064385" sldId="365"/>
        </pc:sldMkLst>
      </pc:sldChg>
      <pc:sldChg chg="del">
        <pc:chgData name="Alejandro" userId="d318735d-b8e5-4f1a-b3a1-33090e35db06" providerId="ADAL" clId="{41C69BD3-A650-41EC-A4A6-E6980F7FEF09}" dt="2021-01-23T11:40:56.792" v="6" actId="18676"/>
        <pc:sldMkLst>
          <pc:docMk/>
          <pc:sldMk cId="627771521" sldId="366"/>
        </pc:sldMkLst>
      </pc:sldChg>
      <pc:sldChg chg="del">
        <pc:chgData name="Alejandro" userId="d318735d-b8e5-4f1a-b3a1-33090e35db06" providerId="ADAL" clId="{41C69BD3-A650-41EC-A4A6-E6980F7FEF09}" dt="2021-01-23T11:40:56.792" v="6" actId="18676"/>
        <pc:sldMkLst>
          <pc:docMk/>
          <pc:sldMk cId="245859675" sldId="367"/>
        </pc:sldMkLst>
      </pc:sldChg>
      <pc:sldChg chg="del">
        <pc:chgData name="Alejandro" userId="d318735d-b8e5-4f1a-b3a1-33090e35db06" providerId="ADAL" clId="{41C69BD3-A650-41EC-A4A6-E6980F7FEF09}" dt="2021-01-23T11:40:56.792" v="6" actId="18676"/>
        <pc:sldMkLst>
          <pc:docMk/>
          <pc:sldMk cId="1195006578" sldId="368"/>
        </pc:sldMkLst>
      </pc:sldChg>
      <pc:sldChg chg="del">
        <pc:chgData name="Alejandro" userId="d318735d-b8e5-4f1a-b3a1-33090e35db06" providerId="ADAL" clId="{41C69BD3-A650-41EC-A4A6-E6980F7FEF09}" dt="2021-01-23T11:40:56.792" v="6" actId="18676"/>
        <pc:sldMkLst>
          <pc:docMk/>
          <pc:sldMk cId="1546481456" sldId="369"/>
        </pc:sldMkLst>
      </pc:sldChg>
      <pc:sldChg chg="del">
        <pc:chgData name="Alejandro" userId="d318735d-b8e5-4f1a-b3a1-33090e35db06" providerId="ADAL" clId="{41C69BD3-A650-41EC-A4A6-E6980F7FEF09}" dt="2021-01-23T11:40:29.800" v="4" actId="18676"/>
        <pc:sldMkLst>
          <pc:docMk/>
          <pc:sldMk cId="2505640080" sldId="370"/>
        </pc:sldMkLst>
      </pc:sldChg>
      <pc:sldChg chg="del">
        <pc:chgData name="Alejandro" userId="d318735d-b8e5-4f1a-b3a1-33090e35db06" providerId="ADAL" clId="{41C69BD3-A650-41EC-A4A6-E6980F7FEF09}" dt="2021-01-23T11:40:29.800" v="4" actId="18676"/>
        <pc:sldMkLst>
          <pc:docMk/>
          <pc:sldMk cId="21443510" sldId="371"/>
        </pc:sldMkLst>
      </pc:sldChg>
      <pc:sldChg chg="del">
        <pc:chgData name="Alejandro" userId="d318735d-b8e5-4f1a-b3a1-33090e35db06" providerId="ADAL" clId="{41C69BD3-A650-41EC-A4A6-E6980F7FEF09}" dt="2021-01-23T11:40:29.800" v="4" actId="18676"/>
        <pc:sldMkLst>
          <pc:docMk/>
          <pc:sldMk cId="1760981435" sldId="372"/>
        </pc:sldMkLst>
      </pc:sldChg>
      <pc:sldChg chg="del">
        <pc:chgData name="Alejandro" userId="d318735d-b8e5-4f1a-b3a1-33090e35db06" providerId="ADAL" clId="{41C69BD3-A650-41EC-A4A6-E6980F7FEF09}" dt="2021-01-23T11:40:29.800" v="4" actId="18676"/>
        <pc:sldMkLst>
          <pc:docMk/>
          <pc:sldMk cId="1565097204" sldId="373"/>
        </pc:sldMkLst>
      </pc:sldChg>
      <pc:sldChg chg="del">
        <pc:chgData name="Alejandro" userId="d318735d-b8e5-4f1a-b3a1-33090e35db06" providerId="ADAL" clId="{41C69BD3-A650-41EC-A4A6-E6980F7FEF09}" dt="2021-01-23T11:40:29.800" v="4" actId="18676"/>
        <pc:sldMkLst>
          <pc:docMk/>
          <pc:sldMk cId="828759916" sldId="374"/>
        </pc:sldMkLst>
      </pc:sldChg>
      <pc:sldChg chg="del">
        <pc:chgData name="Alejandro" userId="d318735d-b8e5-4f1a-b3a1-33090e35db06" providerId="ADAL" clId="{41C69BD3-A650-41EC-A4A6-E6980F7FEF09}" dt="2021-01-23T11:40:29.800" v="4" actId="18676"/>
        <pc:sldMkLst>
          <pc:docMk/>
          <pc:sldMk cId="2692162750" sldId="375"/>
        </pc:sldMkLst>
      </pc:sldChg>
      <pc:sldChg chg="del">
        <pc:chgData name="Alejandro" userId="d318735d-b8e5-4f1a-b3a1-33090e35db06" providerId="ADAL" clId="{41C69BD3-A650-41EC-A4A6-E6980F7FEF09}" dt="2021-01-23T11:40:45.212" v="5" actId="18676"/>
        <pc:sldMkLst>
          <pc:docMk/>
          <pc:sldMk cId="3474937275" sldId="376"/>
        </pc:sldMkLst>
      </pc:sldChg>
      <pc:sldChg chg="del">
        <pc:chgData name="Alejandro" userId="d318735d-b8e5-4f1a-b3a1-33090e35db06" providerId="ADAL" clId="{41C69BD3-A650-41EC-A4A6-E6980F7FEF09}" dt="2021-01-23T11:40:45.212" v="5" actId="18676"/>
        <pc:sldMkLst>
          <pc:docMk/>
          <pc:sldMk cId="1795083628" sldId="377"/>
        </pc:sldMkLst>
      </pc:sldChg>
      <pc:sldChg chg="del">
        <pc:chgData name="Alejandro" userId="d318735d-b8e5-4f1a-b3a1-33090e35db06" providerId="ADAL" clId="{41C69BD3-A650-41EC-A4A6-E6980F7FEF09}" dt="2021-01-23T11:40:45.212" v="5" actId="18676"/>
        <pc:sldMkLst>
          <pc:docMk/>
          <pc:sldMk cId="322357372" sldId="378"/>
        </pc:sldMkLst>
      </pc:sldChg>
      <pc:sldChg chg="del">
        <pc:chgData name="Alejandro" userId="d318735d-b8e5-4f1a-b3a1-33090e35db06" providerId="ADAL" clId="{41C69BD3-A650-41EC-A4A6-E6980F7FEF09}" dt="2021-01-23T11:40:45.212" v="5" actId="18676"/>
        <pc:sldMkLst>
          <pc:docMk/>
          <pc:sldMk cId="109897357" sldId="379"/>
        </pc:sldMkLst>
      </pc:sldChg>
      <pc:sldChg chg="add del">
        <pc:chgData name="Alejandro" userId="d318735d-b8e5-4f1a-b3a1-33090e35db06" providerId="ADAL" clId="{41C69BD3-A650-41EC-A4A6-E6980F7FEF09}" dt="2021-01-23T15:10:21.244" v="480" actId="2696"/>
        <pc:sldMkLst>
          <pc:docMk/>
          <pc:sldMk cId="3289250635" sldId="380"/>
        </pc:sldMkLst>
      </pc:sldChg>
      <pc:sldChg chg="addSp delSp modSp add mod ord delDesignElem">
        <pc:chgData name="Alejandro" userId="d318735d-b8e5-4f1a-b3a1-33090e35db06" providerId="ADAL" clId="{41C69BD3-A650-41EC-A4A6-E6980F7FEF09}" dt="2021-01-23T16:42:42.672" v="1400"/>
        <pc:sldMkLst>
          <pc:docMk/>
          <pc:sldMk cId="3637690958" sldId="381"/>
        </pc:sldMkLst>
        <pc:spChg chg="mod">
          <ac:chgData name="Alejandro" userId="d318735d-b8e5-4f1a-b3a1-33090e35db06" providerId="ADAL" clId="{41C69BD3-A650-41EC-A4A6-E6980F7FEF09}" dt="2021-01-23T11:46:43.177" v="89" actId="20577"/>
          <ac:spMkLst>
            <pc:docMk/>
            <pc:sldMk cId="3637690958" sldId="381"/>
            <ac:spMk id="2" creationId="{30736B27-3EA8-47DD-9317-1EBCE6989619}"/>
          </ac:spMkLst>
        </pc:spChg>
        <pc:spChg chg="mod">
          <ac:chgData name="Alejandro" userId="d318735d-b8e5-4f1a-b3a1-33090e35db06" providerId="ADAL" clId="{41C69BD3-A650-41EC-A4A6-E6980F7FEF09}" dt="2021-01-23T16:42:42.672" v="1400"/>
          <ac:spMkLst>
            <pc:docMk/>
            <pc:sldMk cId="3637690958" sldId="381"/>
            <ac:spMk id="3" creationId="{2344CF8D-1150-4F98-9DFD-3C0E57E6E3DA}"/>
          </ac:spMkLst>
        </pc:spChg>
        <pc:spChg chg="add del">
          <ac:chgData name="Alejandro" userId="d318735d-b8e5-4f1a-b3a1-33090e35db06" providerId="ADAL" clId="{41C69BD3-A650-41EC-A4A6-E6980F7FEF09}" dt="2021-01-23T16:42:42.672" v="1400"/>
          <ac:spMkLst>
            <pc:docMk/>
            <pc:sldMk cId="3637690958" sldId="381"/>
            <ac:spMk id="15" creationId="{FFD48BC7-DC40-47DE-87EE-9F4B6ECB9ABB}"/>
          </ac:spMkLst>
        </pc:spChg>
        <pc:spChg chg="add del">
          <ac:chgData name="Alejandro" userId="d318735d-b8e5-4f1a-b3a1-33090e35db06" providerId="ADAL" clId="{41C69BD3-A650-41EC-A4A6-E6980F7FEF09}" dt="2021-01-23T16:42:42.672" v="1400"/>
          <ac:spMkLst>
            <pc:docMk/>
            <pc:sldMk cId="3637690958" sldId="381"/>
            <ac:spMk id="17" creationId="{E502BBC7-2C76-46F3-BC24-5985BC13DB88}"/>
          </ac:spMkLst>
        </pc:spChg>
        <pc:spChg chg="add del">
          <ac:chgData name="Alejandro" userId="d318735d-b8e5-4f1a-b3a1-33090e35db06" providerId="ADAL" clId="{41C69BD3-A650-41EC-A4A6-E6980F7FEF09}" dt="2021-01-23T16:42:42.672" v="1400"/>
          <ac:spMkLst>
            <pc:docMk/>
            <pc:sldMk cId="3637690958" sldId="381"/>
            <ac:spMk id="19" creationId="{C7F28D52-2A5F-4D23-81AE-7CB8B591C7AF}"/>
          </ac:spMkLst>
        </pc:spChg>
        <pc:spChg chg="add del">
          <ac:chgData name="Alejandro" userId="d318735d-b8e5-4f1a-b3a1-33090e35db06" providerId="ADAL" clId="{41C69BD3-A650-41EC-A4A6-E6980F7FEF09}" dt="2021-01-23T16:42:42.672" v="1400"/>
          <ac:spMkLst>
            <pc:docMk/>
            <pc:sldMk cId="3637690958" sldId="381"/>
            <ac:spMk id="20" creationId="{3629484E-3792-4B3D-89AD-7C8A1ED0E0D4}"/>
          </ac:spMkLst>
        </pc:spChg>
      </pc:sldChg>
      <pc:sldChg chg="add del">
        <pc:chgData name="Alejandro" userId="d318735d-b8e5-4f1a-b3a1-33090e35db06" providerId="ADAL" clId="{41C69BD3-A650-41EC-A4A6-E6980F7FEF09}" dt="2021-01-23T11:41:39.279" v="10" actId="18676"/>
        <pc:sldMkLst>
          <pc:docMk/>
          <pc:sldMk cId="3731271538" sldId="381"/>
        </pc:sldMkLst>
      </pc:sldChg>
      <pc:sldChg chg="add del">
        <pc:chgData name="Alejandro" userId="d318735d-b8e5-4f1a-b3a1-33090e35db06" providerId="ADAL" clId="{41C69BD3-A650-41EC-A4A6-E6980F7FEF09}" dt="2021-01-23T11:41:39.279" v="10" actId="18676"/>
        <pc:sldMkLst>
          <pc:docMk/>
          <pc:sldMk cId="1172241837" sldId="382"/>
        </pc:sldMkLst>
      </pc:sldChg>
      <pc:sldChg chg="addSp delSp modSp add mod ord delDesignElem">
        <pc:chgData name="Alejandro" userId="d318735d-b8e5-4f1a-b3a1-33090e35db06" providerId="ADAL" clId="{41C69BD3-A650-41EC-A4A6-E6980F7FEF09}" dt="2021-01-23T16:42:42.672" v="1400"/>
        <pc:sldMkLst>
          <pc:docMk/>
          <pc:sldMk cId="1651012573" sldId="382"/>
        </pc:sldMkLst>
        <pc:spChg chg="mod">
          <ac:chgData name="Alejandro" userId="d318735d-b8e5-4f1a-b3a1-33090e35db06" providerId="ADAL" clId="{41C69BD3-A650-41EC-A4A6-E6980F7FEF09}" dt="2021-01-23T16:42:42.672" v="1400"/>
          <ac:spMkLst>
            <pc:docMk/>
            <pc:sldMk cId="1651012573" sldId="382"/>
            <ac:spMk id="3" creationId="{A9480DA6-3486-4C1A-BBDF-942ED2374F86}"/>
          </ac:spMkLst>
        </pc:spChg>
        <pc:spChg chg="add del">
          <ac:chgData name="Alejandro" userId="d318735d-b8e5-4f1a-b3a1-33090e35db06" providerId="ADAL" clId="{41C69BD3-A650-41EC-A4A6-E6980F7FEF09}" dt="2021-01-23T16:42:42.672" v="1400"/>
          <ac:spMkLst>
            <pc:docMk/>
            <pc:sldMk cId="1651012573" sldId="382"/>
            <ac:spMk id="5" creationId="{7264F718-7FAC-4056-9FA9-A603EC682FE7}"/>
          </ac:spMkLst>
        </pc:spChg>
        <pc:spChg chg="add del">
          <ac:chgData name="Alejandro" userId="d318735d-b8e5-4f1a-b3a1-33090e35db06" providerId="ADAL" clId="{41C69BD3-A650-41EC-A4A6-E6980F7FEF09}" dt="2021-01-23T16:42:42.672" v="1400"/>
          <ac:spMkLst>
            <pc:docMk/>
            <pc:sldMk cId="1651012573" sldId="382"/>
            <ac:spMk id="6" creationId="{F74639F7-E3C7-4165-A83E-6386A86BA1DA}"/>
          </ac:spMkLst>
        </pc:spChg>
        <pc:spChg chg="add del">
          <ac:chgData name="Alejandro" userId="d318735d-b8e5-4f1a-b3a1-33090e35db06" providerId="ADAL" clId="{41C69BD3-A650-41EC-A4A6-E6980F7FEF09}" dt="2021-01-23T16:42:42.672" v="1400"/>
          <ac:spMkLst>
            <pc:docMk/>
            <pc:sldMk cId="1651012573" sldId="382"/>
            <ac:spMk id="7" creationId="{8B3AF0F1-707A-463E-B5EE-33C63A40CFC9}"/>
          </ac:spMkLst>
        </pc:spChg>
      </pc:sldChg>
      <pc:sldChg chg="addSp delSp modSp new mod setBg modClrScheme delDesignElem chgLayout">
        <pc:chgData name="Alejandro" userId="d318735d-b8e5-4f1a-b3a1-33090e35db06" providerId="ADAL" clId="{41C69BD3-A650-41EC-A4A6-E6980F7FEF09}" dt="2021-01-23T16:42:42.672" v="1400"/>
        <pc:sldMkLst>
          <pc:docMk/>
          <pc:sldMk cId="258866184" sldId="383"/>
        </pc:sldMkLst>
        <pc:spChg chg="del">
          <ac:chgData name="Alejandro" userId="d318735d-b8e5-4f1a-b3a1-33090e35db06" providerId="ADAL" clId="{41C69BD3-A650-41EC-A4A6-E6980F7FEF09}" dt="2021-01-23T11:58:51.639" v="167" actId="700"/>
          <ac:spMkLst>
            <pc:docMk/>
            <pc:sldMk cId="258866184" sldId="383"/>
            <ac:spMk id="2" creationId="{9C560D04-FEBB-4833-BCED-6301BC6C52D4}"/>
          </ac:spMkLst>
        </pc:spChg>
        <pc:spChg chg="del">
          <ac:chgData name="Alejandro" userId="d318735d-b8e5-4f1a-b3a1-33090e35db06" providerId="ADAL" clId="{41C69BD3-A650-41EC-A4A6-E6980F7FEF09}" dt="2021-01-23T11:58:51.639" v="167" actId="700"/>
          <ac:spMkLst>
            <pc:docMk/>
            <pc:sldMk cId="258866184" sldId="383"/>
            <ac:spMk id="3" creationId="{A763783F-ABA5-42C1-A22A-2D9DBA70C507}"/>
          </ac:spMkLst>
        </pc:spChg>
        <pc:spChg chg="del">
          <ac:chgData name="Alejandro" userId="d318735d-b8e5-4f1a-b3a1-33090e35db06" providerId="ADAL" clId="{41C69BD3-A650-41EC-A4A6-E6980F7FEF09}" dt="2021-01-23T11:58:51.639" v="167" actId="700"/>
          <ac:spMkLst>
            <pc:docMk/>
            <pc:sldMk cId="258866184" sldId="383"/>
            <ac:spMk id="4" creationId="{E03D27A1-B1C8-4B85-9BAA-CE78B468365E}"/>
          </ac:spMkLst>
        </pc:spChg>
        <pc:spChg chg="add del">
          <ac:chgData name="Alejandro" userId="d318735d-b8e5-4f1a-b3a1-33090e35db06" providerId="ADAL" clId="{41C69BD3-A650-41EC-A4A6-E6980F7FEF09}" dt="2021-01-23T16:42:42.672" v="1400"/>
          <ac:spMkLst>
            <pc:docMk/>
            <pc:sldMk cId="258866184" sldId="383"/>
            <ac:spMk id="10" creationId="{0D1D8088-559A-46A5-A801-CDF0B9476BED}"/>
          </ac:spMkLst>
        </pc:spChg>
        <pc:spChg chg="add del">
          <ac:chgData name="Alejandro" userId="d318735d-b8e5-4f1a-b3a1-33090e35db06" providerId="ADAL" clId="{41C69BD3-A650-41EC-A4A6-E6980F7FEF09}" dt="2021-01-23T16:42:42.672" v="1400"/>
          <ac:spMkLst>
            <pc:docMk/>
            <pc:sldMk cId="258866184" sldId="383"/>
            <ac:spMk id="16" creationId="{3776B14B-F2F4-4825-8DA8-8C7A0F2B3960}"/>
          </ac:spMkLst>
        </pc:spChg>
        <pc:grpChg chg="add del">
          <ac:chgData name="Alejandro" userId="d318735d-b8e5-4f1a-b3a1-33090e35db06" providerId="ADAL" clId="{41C69BD3-A650-41EC-A4A6-E6980F7FEF09}" dt="2021-01-23T16:42:42.672" v="1400"/>
          <ac:grpSpMkLst>
            <pc:docMk/>
            <pc:sldMk cId="258866184" sldId="383"/>
            <ac:grpSpMk id="12" creationId="{83E2E96F-17F7-4C8C-BDF1-6BB90A0C1D7F}"/>
          </ac:grpSpMkLst>
        </pc:grpChg>
        <pc:picChg chg="add mod">
          <ac:chgData name="Alejandro" userId="d318735d-b8e5-4f1a-b3a1-33090e35db06" providerId="ADAL" clId="{41C69BD3-A650-41EC-A4A6-E6980F7FEF09}" dt="2021-01-23T11:59:04.712" v="169" actId="26606"/>
          <ac:picMkLst>
            <pc:docMk/>
            <pc:sldMk cId="258866184" sldId="383"/>
            <ac:picMk id="5" creationId="{9B596D53-7428-46A5-AE87-B856EA6D9212}"/>
          </ac:picMkLst>
        </pc:picChg>
      </pc:sldChg>
      <pc:sldChg chg="add del">
        <pc:chgData name="Alejandro" userId="d318735d-b8e5-4f1a-b3a1-33090e35db06" providerId="ADAL" clId="{41C69BD3-A650-41EC-A4A6-E6980F7FEF09}" dt="2021-01-23T11:41:39.279" v="10" actId="18676"/>
        <pc:sldMkLst>
          <pc:docMk/>
          <pc:sldMk cId="3426295888" sldId="383"/>
        </pc:sldMkLst>
      </pc:sldChg>
      <pc:sldChg chg="add del">
        <pc:chgData name="Alejandro" userId="d318735d-b8e5-4f1a-b3a1-33090e35db06" providerId="ADAL" clId="{41C69BD3-A650-41EC-A4A6-E6980F7FEF09}" dt="2021-01-23T11:41:39.279" v="10" actId="18676"/>
        <pc:sldMkLst>
          <pc:docMk/>
          <pc:sldMk cId="2748092740" sldId="384"/>
        </pc:sldMkLst>
      </pc:sldChg>
      <pc:sldChg chg="modSp add mod ord">
        <pc:chgData name="Alejandro" userId="d318735d-b8e5-4f1a-b3a1-33090e35db06" providerId="ADAL" clId="{41C69BD3-A650-41EC-A4A6-E6980F7FEF09}" dt="2021-01-23T16:42:42.672" v="1400"/>
        <pc:sldMkLst>
          <pc:docMk/>
          <pc:sldMk cId="3304127137" sldId="384"/>
        </pc:sldMkLst>
        <pc:spChg chg="mod">
          <ac:chgData name="Alejandro" userId="d318735d-b8e5-4f1a-b3a1-33090e35db06" providerId="ADAL" clId="{41C69BD3-A650-41EC-A4A6-E6980F7FEF09}" dt="2021-01-23T16:42:42.672" v="1400"/>
          <ac:spMkLst>
            <pc:docMk/>
            <pc:sldMk cId="3304127137" sldId="384"/>
            <ac:spMk id="2" creationId="{090F2D7F-F068-4326-AC21-89FD6B78D22D}"/>
          </ac:spMkLst>
        </pc:spChg>
        <pc:spChg chg="mod">
          <ac:chgData name="Alejandro" userId="d318735d-b8e5-4f1a-b3a1-33090e35db06" providerId="ADAL" clId="{41C69BD3-A650-41EC-A4A6-E6980F7FEF09}" dt="2021-01-23T16:42:42.672" v="1400"/>
          <ac:spMkLst>
            <pc:docMk/>
            <pc:sldMk cId="3304127137" sldId="384"/>
            <ac:spMk id="3" creationId="{EEACE34C-E518-4E3D-B6EE-D4D162231867}"/>
          </ac:spMkLst>
        </pc:spChg>
      </pc:sldChg>
      <pc:sldChg chg="del">
        <pc:chgData name="Alejandro" userId="d318735d-b8e5-4f1a-b3a1-33090e35db06" providerId="ADAL" clId="{41C69BD3-A650-41EC-A4A6-E6980F7FEF09}" dt="2021-01-23T11:41:32.119" v="9" actId="18676"/>
        <pc:sldMkLst>
          <pc:docMk/>
          <pc:sldMk cId="2093407832" sldId="385"/>
        </pc:sldMkLst>
      </pc:sldChg>
      <pc:sldChg chg="addSp delSp modSp add mod delDesignElem">
        <pc:chgData name="Alejandro" userId="d318735d-b8e5-4f1a-b3a1-33090e35db06" providerId="ADAL" clId="{41C69BD3-A650-41EC-A4A6-E6980F7FEF09}" dt="2021-01-23T16:42:42.672" v="1400"/>
        <pc:sldMkLst>
          <pc:docMk/>
          <pc:sldMk cId="3846543696" sldId="385"/>
        </pc:sldMkLst>
        <pc:spChg chg="mod">
          <ac:chgData name="Alejandro" userId="d318735d-b8e5-4f1a-b3a1-33090e35db06" providerId="ADAL" clId="{41C69BD3-A650-41EC-A4A6-E6980F7FEF09}" dt="2021-01-23T16:42:42.672" v="1400"/>
          <ac:spMkLst>
            <pc:docMk/>
            <pc:sldMk cId="3846543696" sldId="385"/>
            <ac:spMk id="3" creationId="{4E2F4844-7F35-4D85-B66E-12E7EC2A36E9}"/>
          </ac:spMkLst>
        </pc:spChg>
        <pc:spChg chg="add del">
          <ac:chgData name="Alejandro" userId="d318735d-b8e5-4f1a-b3a1-33090e35db06" providerId="ADAL" clId="{41C69BD3-A650-41EC-A4A6-E6980F7FEF09}" dt="2021-01-23T16:42:42.672" v="1400"/>
          <ac:spMkLst>
            <pc:docMk/>
            <pc:sldMk cId="3846543696" sldId="385"/>
            <ac:spMk id="29" creationId="{8D71EDA1-87BF-4D5D-AB79-F346FD19278A}"/>
          </ac:spMkLst>
        </pc:spChg>
        <pc:spChg chg="add del">
          <ac:chgData name="Alejandro" userId="d318735d-b8e5-4f1a-b3a1-33090e35db06" providerId="ADAL" clId="{41C69BD3-A650-41EC-A4A6-E6980F7FEF09}" dt="2021-01-23T16:42:42.672" v="1400"/>
          <ac:spMkLst>
            <pc:docMk/>
            <pc:sldMk cId="3846543696" sldId="385"/>
            <ac:spMk id="30" creationId="{09588DA8-065E-4F6F-8EFD-43104AB2E0CF}"/>
          </ac:spMkLst>
        </pc:spChg>
        <pc:spChg chg="add del">
          <ac:chgData name="Alejandro" userId="d318735d-b8e5-4f1a-b3a1-33090e35db06" providerId="ADAL" clId="{41C69BD3-A650-41EC-A4A6-E6980F7FEF09}" dt="2021-01-23T16:42:42.672" v="1400"/>
          <ac:spMkLst>
            <pc:docMk/>
            <pc:sldMk cId="3846543696" sldId="385"/>
            <ac:spMk id="31" creationId="{C4285719-470E-454C-AF62-8323075F1F5B}"/>
          </ac:spMkLst>
        </pc:spChg>
        <pc:spChg chg="add del">
          <ac:chgData name="Alejandro" userId="d318735d-b8e5-4f1a-b3a1-33090e35db06" providerId="ADAL" clId="{41C69BD3-A650-41EC-A4A6-E6980F7FEF09}" dt="2021-01-23T16:42:42.672" v="1400"/>
          <ac:spMkLst>
            <pc:docMk/>
            <pc:sldMk cId="3846543696" sldId="385"/>
            <ac:spMk id="32" creationId="{CD9FE4EF-C4D8-49A0-B2FF-81D8DB7D8A24}"/>
          </ac:spMkLst>
        </pc:spChg>
        <pc:spChg chg="add del">
          <ac:chgData name="Alejandro" userId="d318735d-b8e5-4f1a-b3a1-33090e35db06" providerId="ADAL" clId="{41C69BD3-A650-41EC-A4A6-E6980F7FEF09}" dt="2021-01-23T16:42:42.672" v="1400"/>
          <ac:spMkLst>
            <pc:docMk/>
            <pc:sldMk cId="3846543696" sldId="385"/>
            <ac:spMk id="33" creationId="{4300840D-0A0B-4512-BACA-B439D5B9C57C}"/>
          </ac:spMkLst>
        </pc:spChg>
        <pc:spChg chg="add del">
          <ac:chgData name="Alejandro" userId="d318735d-b8e5-4f1a-b3a1-33090e35db06" providerId="ADAL" clId="{41C69BD3-A650-41EC-A4A6-E6980F7FEF09}" dt="2021-01-23T16:42:42.672" v="1400"/>
          <ac:spMkLst>
            <pc:docMk/>
            <pc:sldMk cId="3846543696" sldId="385"/>
            <ac:spMk id="34" creationId="{D2B78728-A580-49A7-84F9-6EF6F583ADE0}"/>
          </ac:spMkLst>
        </pc:spChg>
        <pc:spChg chg="add del">
          <ac:chgData name="Alejandro" userId="d318735d-b8e5-4f1a-b3a1-33090e35db06" providerId="ADAL" clId="{41C69BD3-A650-41EC-A4A6-E6980F7FEF09}" dt="2021-01-23T16:42:42.672" v="1400"/>
          <ac:spMkLst>
            <pc:docMk/>
            <pc:sldMk cId="3846543696" sldId="385"/>
            <ac:spMk id="35" creationId="{38FAA1A1-D861-433F-88FA-1E9D6FD31D11}"/>
          </ac:spMkLst>
        </pc:spChg>
      </pc:sldChg>
      <pc:sldChg chg="addSp delSp modSp new mod ord setBg delDesignElem">
        <pc:chgData name="Alejandro" userId="d318735d-b8e5-4f1a-b3a1-33090e35db06" providerId="ADAL" clId="{41C69BD3-A650-41EC-A4A6-E6980F7FEF09}" dt="2021-01-23T17:17:38.499" v="1470"/>
        <pc:sldMkLst>
          <pc:docMk/>
          <pc:sldMk cId="4191530724" sldId="386"/>
        </pc:sldMkLst>
        <pc:spChg chg="mod ord">
          <ac:chgData name="Alejandro" userId="d318735d-b8e5-4f1a-b3a1-33090e35db06" providerId="ADAL" clId="{41C69BD3-A650-41EC-A4A6-E6980F7FEF09}" dt="2021-01-23T15:24:28.800" v="589" actId="20577"/>
          <ac:spMkLst>
            <pc:docMk/>
            <pc:sldMk cId="4191530724" sldId="386"/>
            <ac:spMk id="2" creationId="{3D936292-170A-48E9-9D15-53E5668ECB01}"/>
          </ac:spMkLst>
        </pc:spChg>
        <pc:spChg chg="add mod">
          <ac:chgData name="Alejandro" userId="d318735d-b8e5-4f1a-b3a1-33090e35db06" providerId="ADAL" clId="{41C69BD3-A650-41EC-A4A6-E6980F7FEF09}" dt="2021-01-23T15:29:08.618" v="598" actId="14100"/>
          <ac:spMkLst>
            <pc:docMk/>
            <pc:sldMk cId="4191530724" sldId="386"/>
            <ac:spMk id="4" creationId="{728B50B6-AFBC-45D5-A4FD-3C511DA5993F}"/>
          </ac:spMkLst>
        </pc:spChg>
        <pc:spChg chg="add mod">
          <ac:chgData name="Alejandro" userId="d318735d-b8e5-4f1a-b3a1-33090e35db06" providerId="ADAL" clId="{41C69BD3-A650-41EC-A4A6-E6980F7FEF09}" dt="2021-01-23T15:29:56.774" v="603" actId="13822"/>
          <ac:spMkLst>
            <pc:docMk/>
            <pc:sldMk cId="4191530724" sldId="386"/>
            <ac:spMk id="5" creationId="{2220034E-575F-419D-A1AF-0CA901AA775F}"/>
          </ac:spMkLst>
        </pc:spChg>
        <pc:spChg chg="add del">
          <ac:chgData name="Alejandro" userId="d318735d-b8e5-4f1a-b3a1-33090e35db06" providerId="ADAL" clId="{41C69BD3-A650-41EC-A4A6-E6980F7FEF09}" dt="2021-01-23T16:42:42.672" v="1400"/>
          <ac:spMkLst>
            <pc:docMk/>
            <pc:sldMk cId="4191530724" sldId="386"/>
            <ac:spMk id="8" creationId="{87CC2527-562A-4F69-B487-4371E5B243E7}"/>
          </ac:spMkLst>
        </pc:spChg>
        <pc:picChg chg="add mod">
          <ac:chgData name="Alejandro" userId="d318735d-b8e5-4f1a-b3a1-33090e35db06" providerId="ADAL" clId="{41C69BD3-A650-41EC-A4A6-E6980F7FEF09}" dt="2021-01-23T15:29:58.324" v="604" actId="1076"/>
          <ac:picMkLst>
            <pc:docMk/>
            <pc:sldMk cId="4191530724" sldId="386"/>
            <ac:picMk id="3" creationId="{DBD5E1CC-A65C-412B-9A32-D72CD1EB13C6}"/>
          </ac:picMkLst>
        </pc:picChg>
        <pc:cxnChg chg="add del">
          <ac:chgData name="Alejandro" userId="d318735d-b8e5-4f1a-b3a1-33090e35db06" providerId="ADAL" clId="{41C69BD3-A650-41EC-A4A6-E6980F7FEF09}" dt="2021-01-23T16:42:42.672" v="1400"/>
          <ac:cxnSpMkLst>
            <pc:docMk/>
            <pc:sldMk cId="4191530724" sldId="386"/>
            <ac:cxnSpMk id="10" creationId="{BCDAEC91-5BCE-4B55-9CC0-43EF94CB734B}"/>
          </ac:cxnSpMkLst>
        </pc:cxnChg>
      </pc:sldChg>
      <pc:sldChg chg="addSp delSp modSp new mod ord modClrScheme chgLayout">
        <pc:chgData name="Alejandro" userId="d318735d-b8e5-4f1a-b3a1-33090e35db06" providerId="ADAL" clId="{41C69BD3-A650-41EC-A4A6-E6980F7FEF09}" dt="2021-01-23T17:17:38.499" v="1470"/>
        <pc:sldMkLst>
          <pc:docMk/>
          <pc:sldMk cId="1515710722" sldId="387"/>
        </pc:sldMkLst>
        <pc:spChg chg="del">
          <ac:chgData name="Alejandro" userId="d318735d-b8e5-4f1a-b3a1-33090e35db06" providerId="ADAL" clId="{41C69BD3-A650-41EC-A4A6-E6980F7FEF09}" dt="2021-01-23T15:30:49.401" v="606" actId="700"/>
          <ac:spMkLst>
            <pc:docMk/>
            <pc:sldMk cId="1515710722" sldId="387"/>
            <ac:spMk id="2" creationId="{BFA41CA7-717E-470F-AC82-D7F8802DDD3F}"/>
          </ac:spMkLst>
        </pc:spChg>
        <pc:spChg chg="add del mod ord">
          <ac:chgData name="Alejandro" userId="d318735d-b8e5-4f1a-b3a1-33090e35db06" providerId="ADAL" clId="{41C69BD3-A650-41EC-A4A6-E6980F7FEF09}" dt="2021-01-23T15:32:50.449" v="616" actId="478"/>
          <ac:spMkLst>
            <pc:docMk/>
            <pc:sldMk cId="1515710722" sldId="387"/>
            <ac:spMk id="7" creationId="{98CB7E34-F7A6-472D-9062-A4F6DBB8AEC2}"/>
          </ac:spMkLst>
        </pc:spChg>
        <pc:spChg chg="add mod ord">
          <ac:chgData name="Alejandro" userId="d318735d-b8e5-4f1a-b3a1-33090e35db06" providerId="ADAL" clId="{41C69BD3-A650-41EC-A4A6-E6980F7FEF09}" dt="2021-01-23T16:42:42.672" v="1400"/>
          <ac:spMkLst>
            <pc:docMk/>
            <pc:sldMk cId="1515710722" sldId="387"/>
            <ac:spMk id="8" creationId="{943D4A23-DA9E-4985-8F88-2EC1C13AA1B9}"/>
          </ac:spMkLst>
        </pc:spChg>
        <pc:spChg chg="add">
          <ac:chgData name="Alejandro" userId="d318735d-b8e5-4f1a-b3a1-33090e35db06" providerId="ADAL" clId="{41C69BD3-A650-41EC-A4A6-E6980F7FEF09}" dt="2021-01-23T15:34:10.149" v="682" actId="11529"/>
          <ac:spMkLst>
            <pc:docMk/>
            <pc:sldMk cId="1515710722" sldId="387"/>
            <ac:spMk id="9" creationId="{AF5F5E4A-0864-4ACA-B703-3DF7A1AF53AD}"/>
          </ac:spMkLst>
        </pc:spChg>
        <pc:spChg chg="add mod">
          <ac:chgData name="Alejandro" userId="d318735d-b8e5-4f1a-b3a1-33090e35db06" providerId="ADAL" clId="{41C69BD3-A650-41EC-A4A6-E6980F7FEF09}" dt="2021-01-23T15:34:58.615" v="688" actId="14100"/>
          <ac:spMkLst>
            <pc:docMk/>
            <pc:sldMk cId="1515710722" sldId="387"/>
            <ac:spMk id="10" creationId="{30D2D7FC-EFB0-49F4-A114-9A20106CE7BC}"/>
          </ac:spMkLst>
        </pc:spChg>
        <pc:picChg chg="add mod">
          <ac:chgData name="Alejandro" userId="d318735d-b8e5-4f1a-b3a1-33090e35db06" providerId="ADAL" clId="{41C69BD3-A650-41EC-A4A6-E6980F7FEF09}" dt="2021-01-23T15:33:15.105" v="627" actId="1076"/>
          <ac:picMkLst>
            <pc:docMk/>
            <pc:sldMk cId="1515710722" sldId="387"/>
            <ac:picMk id="4" creationId="{A440CEC2-EF01-42EA-AE2F-A14A78C2056A}"/>
          </ac:picMkLst>
        </pc:picChg>
        <pc:picChg chg="add mod ord">
          <ac:chgData name="Alejandro" userId="d318735d-b8e5-4f1a-b3a1-33090e35db06" providerId="ADAL" clId="{41C69BD3-A650-41EC-A4A6-E6980F7FEF09}" dt="2021-01-23T15:32:06.864" v="614" actId="1076"/>
          <ac:picMkLst>
            <pc:docMk/>
            <pc:sldMk cId="1515710722" sldId="387"/>
            <ac:picMk id="6" creationId="{F2016B60-FC45-4A06-958C-42CF59EFC4F4}"/>
          </ac:picMkLst>
        </pc:picChg>
      </pc:sldChg>
      <pc:sldChg chg="addSp delSp modSp new mod ord modClrScheme chgLayout">
        <pc:chgData name="Alejandro" userId="d318735d-b8e5-4f1a-b3a1-33090e35db06" providerId="ADAL" clId="{41C69BD3-A650-41EC-A4A6-E6980F7FEF09}" dt="2021-01-23T17:17:38.499" v="1470"/>
        <pc:sldMkLst>
          <pc:docMk/>
          <pc:sldMk cId="2956298246" sldId="388"/>
        </pc:sldMkLst>
        <pc:spChg chg="del">
          <ac:chgData name="Alejandro" userId="d318735d-b8e5-4f1a-b3a1-33090e35db06" providerId="ADAL" clId="{41C69BD3-A650-41EC-A4A6-E6980F7FEF09}" dt="2021-01-23T15:35:32.888" v="690" actId="700"/>
          <ac:spMkLst>
            <pc:docMk/>
            <pc:sldMk cId="2956298246" sldId="388"/>
            <ac:spMk id="2" creationId="{1809B39E-314B-45E0-850A-5B008183EC31}"/>
          </ac:spMkLst>
        </pc:spChg>
        <pc:spChg chg="del">
          <ac:chgData name="Alejandro" userId="d318735d-b8e5-4f1a-b3a1-33090e35db06" providerId="ADAL" clId="{41C69BD3-A650-41EC-A4A6-E6980F7FEF09}" dt="2021-01-23T15:35:32.888" v="690" actId="700"/>
          <ac:spMkLst>
            <pc:docMk/>
            <pc:sldMk cId="2956298246" sldId="388"/>
            <ac:spMk id="3" creationId="{26AEA17A-10D0-4D3E-B6C2-F857DF565059}"/>
          </ac:spMkLst>
        </pc:spChg>
        <pc:spChg chg="add mod">
          <ac:chgData name="Alejandro" userId="d318735d-b8e5-4f1a-b3a1-33090e35db06" providerId="ADAL" clId="{41C69BD3-A650-41EC-A4A6-E6980F7FEF09}" dt="2021-01-23T15:36:34.641" v="696" actId="17032"/>
          <ac:spMkLst>
            <pc:docMk/>
            <pc:sldMk cId="2956298246" sldId="388"/>
            <ac:spMk id="4" creationId="{DB1F88A0-A286-48AC-8928-657F9A431F07}"/>
          </ac:spMkLst>
        </pc:spChg>
        <pc:spChg chg="add mod">
          <ac:chgData name="Alejandro" userId="d318735d-b8e5-4f1a-b3a1-33090e35db06" providerId="ADAL" clId="{41C69BD3-A650-41EC-A4A6-E6980F7FEF09}" dt="2021-01-23T15:36:46.776" v="699" actId="17032"/>
          <ac:spMkLst>
            <pc:docMk/>
            <pc:sldMk cId="2956298246" sldId="388"/>
            <ac:spMk id="5" creationId="{71AC67B2-E2E3-48AE-B625-CDBD3A225E7F}"/>
          </ac:spMkLst>
        </pc:spChg>
        <pc:spChg chg="add del">
          <ac:chgData name="Alejandro" userId="d318735d-b8e5-4f1a-b3a1-33090e35db06" providerId="ADAL" clId="{41C69BD3-A650-41EC-A4A6-E6980F7FEF09}" dt="2021-01-23T15:41:12.302" v="714" actId="478"/>
          <ac:spMkLst>
            <pc:docMk/>
            <pc:sldMk cId="2956298246" sldId="388"/>
            <ac:spMk id="6" creationId="{5DDF7A1A-842A-4F82-84B9-954BE9B69B0C}"/>
          </ac:spMkLst>
        </pc:spChg>
        <pc:spChg chg="add mod">
          <ac:chgData name="Alejandro" userId="d318735d-b8e5-4f1a-b3a1-33090e35db06" providerId="ADAL" clId="{41C69BD3-A650-41EC-A4A6-E6980F7FEF09}" dt="2021-01-23T15:41:38.493" v="758" actId="1076"/>
          <ac:spMkLst>
            <pc:docMk/>
            <pc:sldMk cId="2956298246" sldId="388"/>
            <ac:spMk id="7" creationId="{756BFDF4-1CE8-4B75-AC6A-B54B0F9278C7}"/>
          </ac:spMkLst>
        </pc:spChg>
        <pc:picChg chg="add mod">
          <ac:chgData name="Alejandro" userId="d318735d-b8e5-4f1a-b3a1-33090e35db06" providerId="ADAL" clId="{41C69BD3-A650-41EC-A4A6-E6980F7FEF09}" dt="2021-01-23T15:35:43.809" v="692" actId="1076"/>
          <ac:picMkLst>
            <pc:docMk/>
            <pc:sldMk cId="2956298246" sldId="388"/>
            <ac:picMk id="2049" creationId="{2C5EDCC3-2121-48E4-8621-28668E181BA4}"/>
          </ac:picMkLst>
        </pc:picChg>
        <pc:picChg chg="add mod">
          <ac:chgData name="Alejandro" userId="d318735d-b8e5-4f1a-b3a1-33090e35db06" providerId="ADAL" clId="{41C69BD3-A650-41EC-A4A6-E6980F7FEF09}" dt="2021-01-23T15:36:57.994" v="700" actId="1076"/>
          <ac:picMkLst>
            <pc:docMk/>
            <pc:sldMk cId="2956298246" sldId="388"/>
            <ac:picMk id="2050" creationId="{6B39DC06-D717-4319-A81B-EA3DBD90ED90}"/>
          </ac:picMkLst>
        </pc:picChg>
      </pc:sldChg>
      <pc:sldChg chg="addSp delSp modSp new mod ord setBg delDesignElem">
        <pc:chgData name="Alejandro" userId="d318735d-b8e5-4f1a-b3a1-33090e35db06" providerId="ADAL" clId="{41C69BD3-A650-41EC-A4A6-E6980F7FEF09}" dt="2021-01-23T17:17:38.499" v="1470"/>
        <pc:sldMkLst>
          <pc:docMk/>
          <pc:sldMk cId="1135622453" sldId="389"/>
        </pc:sldMkLst>
        <pc:spChg chg="add del">
          <ac:chgData name="Alejandro" userId="d318735d-b8e5-4f1a-b3a1-33090e35db06" providerId="ADAL" clId="{41C69BD3-A650-41EC-A4A6-E6980F7FEF09}" dt="2021-01-23T16:42:42.672" v="1400"/>
          <ac:spMkLst>
            <pc:docMk/>
            <pc:sldMk cId="1135622453" sldId="389"/>
            <ac:spMk id="7" creationId="{AB8C311F-7253-4AED-9701-7FC0708C41C7}"/>
          </ac:spMkLst>
        </pc:spChg>
        <pc:spChg chg="add del">
          <ac:chgData name="Alejandro" userId="d318735d-b8e5-4f1a-b3a1-33090e35db06" providerId="ADAL" clId="{41C69BD3-A650-41EC-A4A6-E6980F7FEF09}" dt="2021-01-23T16:42:42.672" v="1400"/>
          <ac:spMkLst>
            <pc:docMk/>
            <pc:sldMk cId="1135622453" sldId="389"/>
            <ac:spMk id="9" creationId="{FD073016-B734-483B-8953-5BADEE145112}"/>
          </ac:spMkLst>
        </pc:spChg>
        <pc:spChg chg="add del">
          <ac:chgData name="Alejandro" userId="d318735d-b8e5-4f1a-b3a1-33090e35db06" providerId="ADAL" clId="{41C69BD3-A650-41EC-A4A6-E6980F7FEF09}" dt="2021-01-23T16:42:42.672" v="1400"/>
          <ac:spMkLst>
            <pc:docMk/>
            <pc:sldMk cId="1135622453" sldId="389"/>
            <ac:spMk id="11" creationId="{90A7EAB6-59D3-4325-8DE6-E0CA4009CE53}"/>
          </ac:spMkLst>
        </pc:spChg>
        <pc:spChg chg="add del">
          <ac:chgData name="Alejandro" userId="d318735d-b8e5-4f1a-b3a1-33090e35db06" providerId="ADAL" clId="{41C69BD3-A650-41EC-A4A6-E6980F7FEF09}" dt="2021-01-23T16:42:42.672" v="1400"/>
          <ac:spMkLst>
            <pc:docMk/>
            <pc:sldMk cId="1135622453" sldId="389"/>
            <ac:spMk id="13" creationId="{A8D57A06-A426-446D-B02C-A2DC6B62E45E}"/>
          </ac:spMkLst>
        </pc:spChg>
        <pc:spChg chg="add del">
          <ac:chgData name="Alejandro" userId="d318735d-b8e5-4f1a-b3a1-33090e35db06" providerId="ADAL" clId="{41C69BD3-A650-41EC-A4A6-E6980F7FEF09}" dt="2021-01-23T15:38:32.736" v="709" actId="26606"/>
          <ac:spMkLst>
            <pc:docMk/>
            <pc:sldMk cId="1135622453" sldId="389"/>
            <ac:spMk id="18" creationId="{B775CD93-9DF2-48CB-9F57-1BCA9A46C7FA}"/>
          </ac:spMkLst>
        </pc:spChg>
        <pc:spChg chg="add del">
          <ac:chgData name="Alejandro" userId="d318735d-b8e5-4f1a-b3a1-33090e35db06" providerId="ADAL" clId="{41C69BD3-A650-41EC-A4A6-E6980F7FEF09}" dt="2021-01-23T15:38:32.736" v="709" actId="26606"/>
          <ac:spMkLst>
            <pc:docMk/>
            <pc:sldMk cId="1135622453" sldId="389"/>
            <ac:spMk id="20" creationId="{6166C6D1-23AC-49C4-BA07-238E4E9F8CEB}"/>
          </ac:spMkLst>
        </pc:spChg>
        <pc:picChg chg="add mod ord">
          <ac:chgData name="Alejandro" userId="d318735d-b8e5-4f1a-b3a1-33090e35db06" providerId="ADAL" clId="{41C69BD3-A650-41EC-A4A6-E6980F7FEF09}" dt="2021-01-23T15:45:52.484" v="768" actId="1076"/>
          <ac:picMkLst>
            <pc:docMk/>
            <pc:sldMk cId="1135622453" sldId="389"/>
            <ac:picMk id="2" creationId="{BCB9CB57-7D00-491C-8834-CFBFA6C21BFF}"/>
          </ac:picMkLst>
        </pc:picChg>
        <pc:picChg chg="add mod">
          <ac:chgData name="Alejandro" userId="d318735d-b8e5-4f1a-b3a1-33090e35db06" providerId="ADAL" clId="{41C69BD3-A650-41EC-A4A6-E6980F7FEF09}" dt="2021-01-23T15:45:55.525" v="769" actId="1076"/>
          <ac:picMkLst>
            <pc:docMk/>
            <pc:sldMk cId="1135622453" sldId="389"/>
            <ac:picMk id="4" creationId="{FDD48728-2450-4E97-BD23-1126964765A0}"/>
          </ac:picMkLst>
        </pc:picChg>
      </pc:sldChg>
      <pc:sldChg chg="addSp delSp modSp new mod ord setBg modClrScheme setClrOvrMap delDesignElem chgLayout">
        <pc:chgData name="Alejandro" userId="d318735d-b8e5-4f1a-b3a1-33090e35db06" providerId="ADAL" clId="{41C69BD3-A650-41EC-A4A6-E6980F7FEF09}" dt="2021-01-23T17:17:38.499" v="1470"/>
        <pc:sldMkLst>
          <pc:docMk/>
          <pc:sldMk cId="984387361" sldId="390"/>
        </pc:sldMkLst>
        <pc:spChg chg="add mod">
          <ac:chgData name="Alejandro" userId="d318735d-b8e5-4f1a-b3a1-33090e35db06" providerId="ADAL" clId="{41C69BD3-A650-41EC-A4A6-E6980F7FEF09}" dt="2021-01-23T16:42:42.672" v="1400"/>
          <ac:spMkLst>
            <pc:docMk/>
            <pc:sldMk cId="984387361" sldId="390"/>
            <ac:spMk id="2" creationId="{00C5B0F7-A8F5-48C5-8F1C-BD61AA506DEB}"/>
          </ac:spMkLst>
        </pc:spChg>
        <pc:spChg chg="add mod ord">
          <ac:chgData name="Alejandro" userId="d318735d-b8e5-4f1a-b3a1-33090e35db06" providerId="ADAL" clId="{41C69BD3-A650-41EC-A4A6-E6980F7FEF09}" dt="2021-01-23T16:42:42.672" v="1400"/>
          <ac:spMkLst>
            <pc:docMk/>
            <pc:sldMk cId="984387361" sldId="390"/>
            <ac:spMk id="3" creationId="{9273B655-A0DA-42E6-B0A5-EB7EDACDD93C}"/>
          </ac:spMkLst>
        </pc:spChg>
        <pc:spChg chg="add del">
          <ac:chgData name="Alejandro" userId="d318735d-b8e5-4f1a-b3a1-33090e35db06" providerId="ADAL" clId="{41C69BD3-A650-41EC-A4A6-E6980F7FEF09}" dt="2021-01-23T16:02:35.499" v="963" actId="26606"/>
          <ac:spMkLst>
            <pc:docMk/>
            <pc:sldMk cId="984387361" sldId="390"/>
            <ac:spMk id="12" creationId="{904DCDEA-60EE-4FBF-B515-F83D82F966F7}"/>
          </ac:spMkLst>
        </pc:spChg>
        <pc:spChg chg="add del">
          <ac:chgData name="Alejandro" userId="d318735d-b8e5-4f1a-b3a1-33090e35db06" providerId="ADAL" clId="{41C69BD3-A650-41EC-A4A6-E6980F7FEF09}" dt="2021-01-23T16:02:35.499" v="963" actId="26606"/>
          <ac:spMkLst>
            <pc:docMk/>
            <pc:sldMk cId="984387361" sldId="390"/>
            <ac:spMk id="14" creationId="{34D94F3A-BF39-47F6-9AAA-3C61AF7E05B1}"/>
          </ac:spMkLst>
        </pc:spChg>
        <pc:spChg chg="add del">
          <ac:chgData name="Alejandro" userId="d318735d-b8e5-4f1a-b3a1-33090e35db06" providerId="ADAL" clId="{41C69BD3-A650-41EC-A4A6-E6980F7FEF09}" dt="2021-01-23T16:02:35.499" v="963" actId="26606"/>
          <ac:spMkLst>
            <pc:docMk/>
            <pc:sldMk cId="984387361" sldId="390"/>
            <ac:spMk id="16" creationId="{11BAB570-FF10-4E96-8A3F-FA9804702B89}"/>
          </ac:spMkLst>
        </pc:spChg>
        <pc:spChg chg="add del">
          <ac:chgData name="Alejandro" userId="d318735d-b8e5-4f1a-b3a1-33090e35db06" providerId="ADAL" clId="{41C69BD3-A650-41EC-A4A6-E6980F7FEF09}" dt="2021-01-23T16:02:39.943" v="965" actId="26606"/>
          <ac:spMkLst>
            <pc:docMk/>
            <pc:sldMk cId="984387361" sldId="390"/>
            <ac:spMk id="18" creationId="{99F1FFA9-D672-408C-9220-ADEEC6ABDD09}"/>
          </ac:spMkLst>
        </pc:spChg>
        <pc:spChg chg="add del">
          <ac:chgData name="Alejandro" userId="d318735d-b8e5-4f1a-b3a1-33090e35db06" providerId="ADAL" clId="{41C69BD3-A650-41EC-A4A6-E6980F7FEF09}" dt="2021-01-23T16:02:42.181" v="967" actId="26606"/>
          <ac:spMkLst>
            <pc:docMk/>
            <pc:sldMk cId="984387361" sldId="390"/>
            <ac:spMk id="20" creationId="{33CD251C-A887-4D2F-925B-FC097198538B}"/>
          </ac:spMkLst>
        </pc:spChg>
        <pc:spChg chg="add del">
          <ac:chgData name="Alejandro" userId="d318735d-b8e5-4f1a-b3a1-33090e35db06" providerId="ADAL" clId="{41C69BD3-A650-41EC-A4A6-E6980F7FEF09}" dt="2021-01-23T16:02:47.516" v="969" actId="26606"/>
          <ac:spMkLst>
            <pc:docMk/>
            <pc:sldMk cId="984387361" sldId="390"/>
            <ac:spMk id="24" creationId="{8F23F8A3-8FD7-4779-8323-FDC26BE99889}"/>
          </ac:spMkLst>
        </pc:spChg>
        <pc:spChg chg="add del">
          <ac:chgData name="Alejandro" userId="d318735d-b8e5-4f1a-b3a1-33090e35db06" providerId="ADAL" clId="{41C69BD3-A650-41EC-A4A6-E6980F7FEF09}" dt="2021-01-23T16:02:47.516" v="969" actId="26606"/>
          <ac:spMkLst>
            <pc:docMk/>
            <pc:sldMk cId="984387361" sldId="390"/>
            <ac:spMk id="25" creationId="{F605C4CC-A25C-416F-8333-7CB7DC97D870}"/>
          </ac:spMkLst>
        </pc:spChg>
        <pc:spChg chg="add del">
          <ac:chgData name="Alejandro" userId="d318735d-b8e5-4f1a-b3a1-33090e35db06" providerId="ADAL" clId="{41C69BD3-A650-41EC-A4A6-E6980F7FEF09}" dt="2021-01-23T16:05:53.562" v="1004" actId="26606"/>
          <ac:spMkLst>
            <pc:docMk/>
            <pc:sldMk cId="984387361" sldId="390"/>
            <ac:spMk id="27" creationId="{33CD251C-A887-4D2F-925B-FC097198538B}"/>
          </ac:spMkLst>
        </pc:spChg>
        <pc:spChg chg="add del">
          <ac:chgData name="Alejandro" userId="d318735d-b8e5-4f1a-b3a1-33090e35db06" providerId="ADAL" clId="{41C69BD3-A650-41EC-A4A6-E6980F7FEF09}" dt="2021-01-23T16:05:53.562" v="1004" actId="26606"/>
          <ac:spMkLst>
            <pc:docMk/>
            <pc:sldMk cId="984387361" sldId="390"/>
            <ac:spMk id="28" creationId="{3B2069EE-A08E-44F0-B3F9-3CF8CC2DCAD5}"/>
          </ac:spMkLst>
        </pc:spChg>
        <pc:spChg chg="add del">
          <ac:chgData name="Alejandro" userId="d318735d-b8e5-4f1a-b3a1-33090e35db06" providerId="ADAL" clId="{41C69BD3-A650-41EC-A4A6-E6980F7FEF09}" dt="2021-01-23T16:42:42.672" v="1400"/>
          <ac:spMkLst>
            <pc:docMk/>
            <pc:sldMk cId="984387361" sldId="390"/>
            <ac:spMk id="35" creationId="{F2B38F72-8FC4-4001-8C67-FA6B86DEC767}"/>
          </ac:spMkLst>
        </pc:spChg>
        <pc:grpChg chg="add del">
          <ac:chgData name="Alejandro" userId="d318735d-b8e5-4f1a-b3a1-33090e35db06" providerId="ADAL" clId="{41C69BD3-A650-41EC-A4A6-E6980F7FEF09}" dt="2021-01-23T16:02:42.181" v="967" actId="26606"/>
          <ac:grpSpMkLst>
            <pc:docMk/>
            <pc:sldMk cId="984387361" sldId="390"/>
            <ac:grpSpMk id="21" creationId="{770AE191-D2EA-45C9-A44D-830C188F74CB}"/>
          </ac:grpSpMkLst>
        </pc:grpChg>
        <pc:grpChg chg="add del">
          <ac:chgData name="Alejandro" userId="d318735d-b8e5-4f1a-b3a1-33090e35db06" providerId="ADAL" clId="{41C69BD3-A650-41EC-A4A6-E6980F7FEF09}" dt="2021-01-23T16:05:53.562" v="1004" actId="26606"/>
          <ac:grpSpMkLst>
            <pc:docMk/>
            <pc:sldMk cId="984387361" sldId="390"/>
            <ac:grpSpMk id="29" creationId="{9C6E8597-0CCE-4A8A-9326-AA52691A1C81}"/>
          </ac:grpSpMkLst>
        </pc:grpChg>
        <pc:picChg chg="add del mod ord">
          <ac:chgData name="Alejandro" userId="d318735d-b8e5-4f1a-b3a1-33090e35db06" providerId="ADAL" clId="{41C69BD3-A650-41EC-A4A6-E6980F7FEF09}" dt="2021-01-23T16:05:30.518" v="995" actId="478"/>
          <ac:picMkLst>
            <pc:docMk/>
            <pc:sldMk cId="984387361" sldId="390"/>
            <ac:picMk id="5" creationId="{E7A8D684-48A8-432D-AC5E-1937765085E9}"/>
          </ac:picMkLst>
        </pc:picChg>
        <pc:picChg chg="add del mod ord">
          <ac:chgData name="Alejandro" userId="d318735d-b8e5-4f1a-b3a1-33090e35db06" providerId="ADAL" clId="{41C69BD3-A650-41EC-A4A6-E6980F7FEF09}" dt="2021-01-23T16:05:29.808" v="994" actId="478"/>
          <ac:picMkLst>
            <pc:docMk/>
            <pc:sldMk cId="984387361" sldId="390"/>
            <ac:picMk id="7" creationId="{6FA5E657-AA54-4ACA-A321-AA3CEE9D30CD}"/>
          </ac:picMkLst>
        </pc:picChg>
        <pc:picChg chg="add del mod">
          <ac:chgData name="Alejandro" userId="d318735d-b8e5-4f1a-b3a1-33090e35db06" providerId="ADAL" clId="{41C69BD3-A650-41EC-A4A6-E6980F7FEF09}" dt="2021-01-23T16:08:31.034" v="1013" actId="478"/>
          <ac:picMkLst>
            <pc:docMk/>
            <pc:sldMk cId="984387361" sldId="390"/>
            <ac:picMk id="9" creationId="{718FC5DB-6FEB-46B7-BC96-F8E2729B5401}"/>
          </ac:picMkLst>
        </pc:picChg>
        <pc:picChg chg="add del mod">
          <ac:chgData name="Alejandro" userId="d318735d-b8e5-4f1a-b3a1-33090e35db06" providerId="ADAL" clId="{41C69BD3-A650-41EC-A4A6-E6980F7FEF09}" dt="2021-01-23T16:08:29.399" v="1012" actId="478"/>
          <ac:picMkLst>
            <pc:docMk/>
            <pc:sldMk cId="984387361" sldId="390"/>
            <ac:picMk id="11" creationId="{0254747A-457A-4630-B1FF-B05DEE6CD720}"/>
          </ac:picMkLst>
        </pc:picChg>
        <pc:picChg chg="add mod">
          <ac:chgData name="Alejandro" userId="d318735d-b8e5-4f1a-b3a1-33090e35db06" providerId="ADAL" clId="{41C69BD3-A650-41EC-A4A6-E6980F7FEF09}" dt="2021-01-23T16:09:38.233" v="1020" actId="1076"/>
          <ac:picMkLst>
            <pc:docMk/>
            <pc:sldMk cId="984387361" sldId="390"/>
            <ac:picMk id="19" creationId="{776E926F-847A-4CFD-B9E8-531BFAB7C2DF}"/>
          </ac:picMkLst>
        </pc:picChg>
        <pc:picChg chg="add mod">
          <ac:chgData name="Alejandro" userId="d318735d-b8e5-4f1a-b3a1-33090e35db06" providerId="ADAL" clId="{41C69BD3-A650-41EC-A4A6-E6980F7FEF09}" dt="2021-01-23T16:09:39.701" v="1021" actId="1076"/>
          <ac:picMkLst>
            <pc:docMk/>
            <pc:sldMk cId="984387361" sldId="390"/>
            <ac:picMk id="26" creationId="{23B9B7C3-5272-44EE-8012-7D0D1225422B}"/>
          </ac:picMkLst>
        </pc:picChg>
      </pc:sldChg>
      <pc:sldChg chg="addSp modSp new del mod ord">
        <pc:chgData name="Alejandro" userId="d318735d-b8e5-4f1a-b3a1-33090e35db06" providerId="ADAL" clId="{41C69BD3-A650-41EC-A4A6-E6980F7FEF09}" dt="2021-01-23T17:21:31.144" v="1487" actId="2696"/>
        <pc:sldMkLst>
          <pc:docMk/>
          <pc:sldMk cId="3125628430" sldId="391"/>
        </pc:sldMkLst>
        <pc:spChg chg="mod">
          <ac:chgData name="Alejandro" userId="d318735d-b8e5-4f1a-b3a1-33090e35db06" providerId="ADAL" clId="{41C69BD3-A650-41EC-A4A6-E6980F7FEF09}" dt="2021-01-23T16:42:42.672" v="1400"/>
          <ac:spMkLst>
            <pc:docMk/>
            <pc:sldMk cId="3125628430" sldId="391"/>
            <ac:spMk id="2" creationId="{1B6ED3A4-4AD6-4E5D-A7B3-54638E16AE9A}"/>
          </ac:spMkLst>
        </pc:spChg>
        <pc:spChg chg="mod">
          <ac:chgData name="Alejandro" userId="d318735d-b8e5-4f1a-b3a1-33090e35db06" providerId="ADAL" clId="{41C69BD3-A650-41EC-A4A6-E6980F7FEF09}" dt="2021-01-23T16:42:42.672" v="1400"/>
          <ac:spMkLst>
            <pc:docMk/>
            <pc:sldMk cId="3125628430" sldId="391"/>
            <ac:spMk id="3" creationId="{D9266046-FA6F-4EDC-B66B-2D8F4A82192F}"/>
          </ac:spMkLst>
        </pc:spChg>
        <pc:picChg chg="add mod ord">
          <ac:chgData name="Alejandro" userId="d318735d-b8e5-4f1a-b3a1-33090e35db06" providerId="ADAL" clId="{41C69BD3-A650-41EC-A4A6-E6980F7FEF09}" dt="2021-01-23T16:25:00.996" v="1111" actId="166"/>
          <ac:picMkLst>
            <pc:docMk/>
            <pc:sldMk cId="3125628430" sldId="391"/>
            <ac:picMk id="5" creationId="{821FCEF9-DA5F-4DF6-AE5B-4EEFE900693C}"/>
          </ac:picMkLst>
        </pc:picChg>
        <pc:picChg chg="add mod">
          <ac:chgData name="Alejandro" userId="d318735d-b8e5-4f1a-b3a1-33090e35db06" providerId="ADAL" clId="{41C69BD3-A650-41EC-A4A6-E6980F7FEF09}" dt="2021-01-23T16:24:56.888" v="1110" actId="1076"/>
          <ac:picMkLst>
            <pc:docMk/>
            <pc:sldMk cId="3125628430" sldId="391"/>
            <ac:picMk id="7" creationId="{4A37CDE4-15F9-4BE1-A0CB-EAE56C2CCBB8}"/>
          </ac:picMkLst>
        </pc:picChg>
        <pc:cxnChg chg="add mod">
          <ac:chgData name="Alejandro" userId="d318735d-b8e5-4f1a-b3a1-33090e35db06" providerId="ADAL" clId="{41C69BD3-A650-41EC-A4A6-E6980F7FEF09}" dt="2021-01-23T16:25:44.379" v="1114" actId="1582"/>
          <ac:cxnSpMkLst>
            <pc:docMk/>
            <pc:sldMk cId="3125628430" sldId="391"/>
            <ac:cxnSpMk id="9" creationId="{D8321554-A8AF-45C5-8E31-471FF7385108}"/>
          </ac:cxnSpMkLst>
        </pc:cxnChg>
      </pc:sldChg>
      <pc:sldChg chg="addSp delSp modSp add mod ord setBg setClrOvrMap delDesignElem">
        <pc:chgData name="Alejandro" userId="d318735d-b8e5-4f1a-b3a1-33090e35db06" providerId="ADAL" clId="{41C69BD3-A650-41EC-A4A6-E6980F7FEF09}" dt="2021-01-23T17:20:15.104" v="1479" actId="20578"/>
        <pc:sldMkLst>
          <pc:docMk/>
          <pc:sldMk cId="2813437455" sldId="392"/>
        </pc:sldMkLst>
        <pc:spChg chg="mod">
          <ac:chgData name="Alejandro" userId="d318735d-b8e5-4f1a-b3a1-33090e35db06" providerId="ADAL" clId="{41C69BD3-A650-41EC-A4A6-E6980F7FEF09}" dt="2021-01-23T16:33:44.419" v="1175" actId="20577"/>
          <ac:spMkLst>
            <pc:docMk/>
            <pc:sldMk cId="2813437455" sldId="392"/>
            <ac:spMk id="2" creationId="{1B6ED3A4-4AD6-4E5D-A7B3-54638E16AE9A}"/>
          </ac:spMkLst>
        </pc:spChg>
        <pc:spChg chg="del mod">
          <ac:chgData name="Alejandro" userId="d318735d-b8e5-4f1a-b3a1-33090e35db06" providerId="ADAL" clId="{41C69BD3-A650-41EC-A4A6-E6980F7FEF09}" dt="2021-01-23T16:28:09.019" v="1122" actId="478"/>
          <ac:spMkLst>
            <pc:docMk/>
            <pc:sldMk cId="2813437455" sldId="392"/>
            <ac:spMk id="3" creationId="{D9266046-FA6F-4EDC-B66B-2D8F4A82192F}"/>
          </ac:spMkLst>
        </pc:spChg>
        <pc:spChg chg="add del mod">
          <ac:chgData name="Alejandro" userId="d318735d-b8e5-4f1a-b3a1-33090e35db06" providerId="ADAL" clId="{41C69BD3-A650-41EC-A4A6-E6980F7FEF09}" dt="2021-01-23T16:28:17.932" v="1123" actId="478"/>
          <ac:spMkLst>
            <pc:docMk/>
            <pc:sldMk cId="2813437455" sldId="392"/>
            <ac:spMk id="6" creationId="{649F5ED9-688C-4D60-B2BA-9CB05773E4B2}"/>
          </ac:spMkLst>
        </pc:spChg>
        <pc:spChg chg="add del">
          <ac:chgData name="Alejandro" userId="d318735d-b8e5-4f1a-b3a1-33090e35db06" providerId="ADAL" clId="{41C69BD3-A650-41EC-A4A6-E6980F7FEF09}" dt="2021-01-23T16:42:42.672" v="1400"/>
          <ac:spMkLst>
            <pc:docMk/>
            <pc:sldMk cId="2813437455" sldId="392"/>
            <ac:spMk id="14" creationId="{0DE6A193-4755-479A-BC6F-A7EBCA73BE1A}"/>
          </ac:spMkLst>
        </pc:spChg>
        <pc:spChg chg="add del">
          <ac:chgData name="Alejandro" userId="d318735d-b8e5-4f1a-b3a1-33090e35db06" providerId="ADAL" clId="{41C69BD3-A650-41EC-A4A6-E6980F7FEF09}" dt="2021-01-23T16:42:42.672" v="1400"/>
          <ac:spMkLst>
            <pc:docMk/>
            <pc:sldMk cId="2813437455" sldId="392"/>
            <ac:spMk id="16" creationId="{5A55B759-31A7-423C-9BC2-A8BC09FE98B9}"/>
          </ac:spMkLst>
        </pc:spChg>
        <pc:spChg chg="add del">
          <ac:chgData name="Alejandro" userId="d318735d-b8e5-4f1a-b3a1-33090e35db06" providerId="ADAL" clId="{41C69BD3-A650-41EC-A4A6-E6980F7FEF09}" dt="2021-01-23T16:42:42.672" v="1400"/>
          <ac:spMkLst>
            <pc:docMk/>
            <pc:sldMk cId="2813437455" sldId="392"/>
            <ac:spMk id="18" creationId="{F78796AF-79A0-47AC-BEFD-BFFC00F968C4}"/>
          </ac:spMkLst>
        </pc:spChg>
        <pc:picChg chg="mod ord">
          <ac:chgData name="Alejandro" userId="d318735d-b8e5-4f1a-b3a1-33090e35db06" providerId="ADAL" clId="{41C69BD3-A650-41EC-A4A6-E6980F7FEF09}" dt="2021-01-23T16:29:31.457" v="1131" actId="1076"/>
          <ac:picMkLst>
            <pc:docMk/>
            <pc:sldMk cId="2813437455" sldId="392"/>
            <ac:picMk id="5" creationId="{821FCEF9-DA5F-4DF6-AE5B-4EEFE900693C}"/>
          </ac:picMkLst>
        </pc:picChg>
        <pc:picChg chg="mod ord">
          <ac:chgData name="Alejandro" userId="d318735d-b8e5-4f1a-b3a1-33090e35db06" providerId="ADAL" clId="{41C69BD3-A650-41EC-A4A6-E6980F7FEF09}" dt="2021-01-23T16:29:26.178" v="1130" actId="1076"/>
          <ac:picMkLst>
            <pc:docMk/>
            <pc:sldMk cId="2813437455" sldId="392"/>
            <ac:picMk id="7" creationId="{4A37CDE4-15F9-4BE1-A0CB-EAE56C2CCBB8}"/>
          </ac:picMkLst>
        </pc:picChg>
        <pc:cxnChg chg="mod">
          <ac:chgData name="Alejandro" userId="d318735d-b8e5-4f1a-b3a1-33090e35db06" providerId="ADAL" clId="{41C69BD3-A650-41EC-A4A6-E6980F7FEF09}" dt="2021-01-23T16:29:41.307" v="1133" actId="14100"/>
          <ac:cxnSpMkLst>
            <pc:docMk/>
            <pc:sldMk cId="2813437455" sldId="392"/>
            <ac:cxnSpMk id="9" creationId="{D8321554-A8AF-45C5-8E31-471FF7385108}"/>
          </ac:cxnSpMkLst>
        </pc:cxnChg>
      </pc:sldChg>
      <pc:sldChg chg="addSp delSp modSp add mod ord delDesignElem">
        <pc:chgData name="Alejandro" userId="d318735d-b8e5-4f1a-b3a1-33090e35db06" providerId="ADAL" clId="{41C69BD3-A650-41EC-A4A6-E6980F7FEF09}" dt="2021-01-23T17:20:15.104" v="1479" actId="20578"/>
        <pc:sldMkLst>
          <pc:docMk/>
          <pc:sldMk cId="4203663756" sldId="393"/>
        </pc:sldMkLst>
        <pc:spChg chg="mod">
          <ac:chgData name="Alejandro" userId="d318735d-b8e5-4f1a-b3a1-33090e35db06" providerId="ADAL" clId="{41C69BD3-A650-41EC-A4A6-E6980F7FEF09}" dt="2021-01-23T16:33:58.639" v="1181" actId="27636"/>
          <ac:spMkLst>
            <pc:docMk/>
            <pc:sldMk cId="4203663756" sldId="393"/>
            <ac:spMk id="2" creationId="{1B6ED3A4-4AD6-4E5D-A7B3-54638E16AE9A}"/>
          </ac:spMkLst>
        </pc:spChg>
        <pc:spChg chg="add mod">
          <ac:chgData name="Alejandro" userId="d318735d-b8e5-4f1a-b3a1-33090e35db06" providerId="ADAL" clId="{41C69BD3-A650-41EC-A4A6-E6980F7FEF09}" dt="2021-01-23T16:34:38.811" v="1211" actId="1076"/>
          <ac:spMkLst>
            <pc:docMk/>
            <pc:sldMk cId="4203663756" sldId="393"/>
            <ac:spMk id="12" creationId="{11638A8D-2B69-4D21-BD71-985A9882BC59}"/>
          </ac:spMkLst>
        </pc:spChg>
        <pc:spChg chg="add del">
          <ac:chgData name="Alejandro" userId="d318735d-b8e5-4f1a-b3a1-33090e35db06" providerId="ADAL" clId="{41C69BD3-A650-41EC-A4A6-E6980F7FEF09}" dt="2021-01-23T16:42:42.672" v="1400"/>
          <ac:spMkLst>
            <pc:docMk/>
            <pc:sldMk cId="4203663756" sldId="393"/>
            <ac:spMk id="14" creationId="{0DE6A193-4755-479A-BC6F-A7EBCA73BE1A}"/>
          </ac:spMkLst>
        </pc:spChg>
        <pc:spChg chg="add del">
          <ac:chgData name="Alejandro" userId="d318735d-b8e5-4f1a-b3a1-33090e35db06" providerId="ADAL" clId="{41C69BD3-A650-41EC-A4A6-E6980F7FEF09}" dt="2021-01-23T16:42:42.672" v="1400"/>
          <ac:spMkLst>
            <pc:docMk/>
            <pc:sldMk cId="4203663756" sldId="393"/>
            <ac:spMk id="16" creationId="{5A55B759-31A7-423C-9BC2-A8BC09FE98B9}"/>
          </ac:spMkLst>
        </pc:spChg>
        <pc:spChg chg="add del">
          <ac:chgData name="Alejandro" userId="d318735d-b8e5-4f1a-b3a1-33090e35db06" providerId="ADAL" clId="{41C69BD3-A650-41EC-A4A6-E6980F7FEF09}" dt="2021-01-23T16:42:42.672" v="1400"/>
          <ac:spMkLst>
            <pc:docMk/>
            <pc:sldMk cId="4203663756" sldId="393"/>
            <ac:spMk id="18" creationId="{F78796AF-79A0-47AC-BEFD-BFFC00F968C4}"/>
          </ac:spMkLst>
        </pc:spChg>
        <pc:picChg chg="add mod">
          <ac:chgData name="Alejandro" userId="d318735d-b8e5-4f1a-b3a1-33090e35db06" providerId="ADAL" clId="{41C69BD3-A650-41EC-A4A6-E6980F7FEF09}" dt="2021-01-23T16:31:40.859" v="1149" actId="1076"/>
          <ac:picMkLst>
            <pc:docMk/>
            <pc:sldMk cId="4203663756" sldId="393"/>
            <ac:picMk id="4" creationId="{47389141-7391-4F48-B52D-4A60CEE5E8F5}"/>
          </ac:picMkLst>
        </pc:picChg>
        <pc:picChg chg="del">
          <ac:chgData name="Alejandro" userId="d318735d-b8e5-4f1a-b3a1-33090e35db06" providerId="ADAL" clId="{41C69BD3-A650-41EC-A4A6-E6980F7FEF09}" dt="2021-01-23T16:31:32.517" v="1146" actId="478"/>
          <ac:picMkLst>
            <pc:docMk/>
            <pc:sldMk cId="4203663756" sldId="393"/>
            <ac:picMk id="5" creationId="{821FCEF9-DA5F-4DF6-AE5B-4EEFE900693C}"/>
          </ac:picMkLst>
        </pc:picChg>
        <pc:picChg chg="del">
          <ac:chgData name="Alejandro" userId="d318735d-b8e5-4f1a-b3a1-33090e35db06" providerId="ADAL" clId="{41C69BD3-A650-41EC-A4A6-E6980F7FEF09}" dt="2021-01-23T16:32:41.459" v="1156" actId="478"/>
          <ac:picMkLst>
            <pc:docMk/>
            <pc:sldMk cId="4203663756" sldId="393"/>
            <ac:picMk id="7" creationId="{4A37CDE4-15F9-4BE1-A0CB-EAE56C2CCBB8}"/>
          </ac:picMkLst>
        </pc:picChg>
        <pc:picChg chg="add mod ord">
          <ac:chgData name="Alejandro" userId="d318735d-b8e5-4f1a-b3a1-33090e35db06" providerId="ADAL" clId="{41C69BD3-A650-41EC-A4A6-E6980F7FEF09}" dt="2021-01-23T16:33:17.832" v="1164" actId="1076"/>
          <ac:picMkLst>
            <pc:docMk/>
            <pc:sldMk cId="4203663756" sldId="393"/>
            <ac:picMk id="11" creationId="{325B55D4-523B-4E8C-98C8-78835D725103}"/>
          </ac:picMkLst>
        </pc:picChg>
        <pc:cxnChg chg="mod ord">
          <ac:chgData name="Alejandro" userId="d318735d-b8e5-4f1a-b3a1-33090e35db06" providerId="ADAL" clId="{41C69BD3-A650-41EC-A4A6-E6980F7FEF09}" dt="2021-01-23T16:32:10.977" v="1155" actId="14100"/>
          <ac:cxnSpMkLst>
            <pc:docMk/>
            <pc:sldMk cId="4203663756" sldId="393"/>
            <ac:cxnSpMk id="9" creationId="{D8321554-A8AF-45C5-8E31-471FF7385108}"/>
          </ac:cxnSpMkLst>
        </pc:cxnChg>
      </pc:sldChg>
      <pc:sldChg chg="addSp delSp modSp new del mod modClrScheme chgLayout">
        <pc:chgData name="Alejandro" userId="d318735d-b8e5-4f1a-b3a1-33090e35db06" providerId="ADAL" clId="{41C69BD3-A650-41EC-A4A6-E6980F7FEF09}" dt="2021-01-23T16:39:26.126" v="1327" actId="47"/>
        <pc:sldMkLst>
          <pc:docMk/>
          <pc:sldMk cId="267146949" sldId="394"/>
        </pc:sldMkLst>
        <pc:spChg chg="del mod ord">
          <ac:chgData name="Alejandro" userId="d318735d-b8e5-4f1a-b3a1-33090e35db06" providerId="ADAL" clId="{41C69BD3-A650-41EC-A4A6-E6980F7FEF09}" dt="2021-01-23T16:37:57.370" v="1314" actId="700"/>
          <ac:spMkLst>
            <pc:docMk/>
            <pc:sldMk cId="267146949" sldId="394"/>
            <ac:spMk id="2" creationId="{4E49B99C-D5B6-4FAF-87D7-536D40DCC1DB}"/>
          </ac:spMkLst>
        </pc:spChg>
        <pc:spChg chg="del">
          <ac:chgData name="Alejandro" userId="d318735d-b8e5-4f1a-b3a1-33090e35db06" providerId="ADAL" clId="{41C69BD3-A650-41EC-A4A6-E6980F7FEF09}" dt="2021-01-23T16:37:57.370" v="1314" actId="700"/>
          <ac:spMkLst>
            <pc:docMk/>
            <pc:sldMk cId="267146949" sldId="394"/>
            <ac:spMk id="3" creationId="{DBD1CCF8-D4E8-4CBD-B326-39A9016BC200}"/>
          </ac:spMkLst>
        </pc:spChg>
        <pc:spChg chg="del">
          <ac:chgData name="Alejandro" userId="d318735d-b8e5-4f1a-b3a1-33090e35db06" providerId="ADAL" clId="{41C69BD3-A650-41EC-A4A6-E6980F7FEF09}" dt="2021-01-23T16:37:57.370" v="1314" actId="700"/>
          <ac:spMkLst>
            <pc:docMk/>
            <pc:sldMk cId="267146949" sldId="394"/>
            <ac:spMk id="4" creationId="{D20D861C-CE22-4EE8-9DB6-427611DE5223}"/>
          </ac:spMkLst>
        </pc:spChg>
        <pc:spChg chg="add mod ord">
          <ac:chgData name="Alejandro" userId="d318735d-b8e5-4f1a-b3a1-33090e35db06" providerId="ADAL" clId="{41C69BD3-A650-41EC-A4A6-E6980F7FEF09}" dt="2021-01-23T16:38:04.639" v="1325" actId="20577"/>
          <ac:spMkLst>
            <pc:docMk/>
            <pc:sldMk cId="267146949" sldId="394"/>
            <ac:spMk id="5" creationId="{81CFF6A4-26FF-4993-B46F-BB0ABA3D10D4}"/>
          </ac:spMkLst>
        </pc:spChg>
      </pc:sldChg>
      <pc:sldChg chg="delSp modSp del mod ord setBg modClrScheme chgLayout">
        <pc:chgData name="Alejandro" userId="d318735d-b8e5-4f1a-b3a1-33090e35db06" providerId="ADAL" clId="{41C69BD3-A650-41EC-A4A6-E6980F7FEF09}" dt="2021-01-31T11:11:46.065" v="13198" actId="2696"/>
        <pc:sldMkLst>
          <pc:docMk/>
          <pc:sldMk cId="0" sldId="395"/>
        </pc:sldMkLst>
        <pc:spChg chg="mod ord">
          <ac:chgData name="Alejandro" userId="d318735d-b8e5-4f1a-b3a1-33090e35db06" providerId="ADAL" clId="{41C69BD3-A650-41EC-A4A6-E6980F7FEF09}" dt="2021-01-23T16:49:06.288" v="1431" actId="403"/>
          <ac:spMkLst>
            <pc:docMk/>
            <pc:sldMk cId="0" sldId="395"/>
            <ac:spMk id="339" creationId="{00000000-0000-0000-0000-000000000000}"/>
          </ac:spMkLst>
        </pc:spChg>
        <pc:picChg chg="del">
          <ac:chgData name="Alejandro" userId="d318735d-b8e5-4f1a-b3a1-33090e35db06" providerId="ADAL" clId="{41C69BD3-A650-41EC-A4A6-E6980F7FEF09}" dt="2021-01-23T16:39:17.590" v="1326" actId="478"/>
          <ac:picMkLst>
            <pc:docMk/>
            <pc:sldMk cId="0" sldId="395"/>
            <ac:picMk id="340" creationId="{00000000-0000-0000-0000-000000000000}"/>
          </ac:picMkLst>
        </pc:picChg>
      </pc:sldChg>
      <pc:sldChg chg="delSp modSp mod ord setBg">
        <pc:chgData name="Alejandro" userId="d318735d-b8e5-4f1a-b3a1-33090e35db06" providerId="ADAL" clId="{41C69BD3-A650-41EC-A4A6-E6980F7FEF09}" dt="2021-01-23T17:12:29.673" v="1450"/>
        <pc:sldMkLst>
          <pc:docMk/>
          <pc:sldMk cId="0" sldId="396"/>
        </pc:sldMkLst>
        <pc:spChg chg="mod">
          <ac:chgData name="Alejandro" userId="d318735d-b8e5-4f1a-b3a1-33090e35db06" providerId="ADAL" clId="{41C69BD3-A650-41EC-A4A6-E6980F7FEF09}" dt="2021-01-23T16:49:59.245" v="1437" actId="403"/>
          <ac:spMkLst>
            <pc:docMk/>
            <pc:sldMk cId="0" sldId="396"/>
            <ac:spMk id="361" creationId="{00000000-0000-0000-0000-000000000000}"/>
          </ac:spMkLst>
        </pc:spChg>
        <pc:picChg chg="del">
          <ac:chgData name="Alejandro" userId="d318735d-b8e5-4f1a-b3a1-33090e35db06" providerId="ADAL" clId="{41C69BD3-A650-41EC-A4A6-E6980F7FEF09}" dt="2021-01-23T16:39:55.521" v="1328" actId="478"/>
          <ac:picMkLst>
            <pc:docMk/>
            <pc:sldMk cId="0" sldId="396"/>
            <ac:picMk id="362" creationId="{00000000-0000-0000-0000-000000000000}"/>
          </ac:picMkLst>
        </pc:picChg>
        <pc:picChg chg="mod">
          <ac:chgData name="Alejandro" userId="d318735d-b8e5-4f1a-b3a1-33090e35db06" providerId="ADAL" clId="{41C69BD3-A650-41EC-A4A6-E6980F7FEF09}" dt="2021-01-23T16:47:00.326" v="1420" actId="1076"/>
          <ac:picMkLst>
            <pc:docMk/>
            <pc:sldMk cId="0" sldId="396"/>
            <ac:picMk id="363" creationId="{00000000-0000-0000-0000-000000000000}"/>
          </ac:picMkLst>
        </pc:picChg>
        <pc:picChg chg="mod">
          <ac:chgData name="Alejandro" userId="d318735d-b8e5-4f1a-b3a1-33090e35db06" providerId="ADAL" clId="{41C69BD3-A650-41EC-A4A6-E6980F7FEF09}" dt="2021-01-23T16:47:01.984" v="1421" actId="1076"/>
          <ac:picMkLst>
            <pc:docMk/>
            <pc:sldMk cId="0" sldId="396"/>
            <ac:picMk id="364" creationId="{00000000-0000-0000-0000-000000000000}"/>
          </ac:picMkLst>
        </pc:picChg>
        <pc:picChg chg="mod">
          <ac:chgData name="Alejandro" userId="d318735d-b8e5-4f1a-b3a1-33090e35db06" providerId="ADAL" clId="{41C69BD3-A650-41EC-A4A6-E6980F7FEF09}" dt="2021-01-23T16:47:04.128" v="1422" actId="1076"/>
          <ac:picMkLst>
            <pc:docMk/>
            <pc:sldMk cId="0" sldId="396"/>
            <ac:picMk id="365" creationId="{00000000-0000-0000-0000-000000000000}"/>
          </ac:picMkLst>
        </pc:picChg>
        <pc:picChg chg="mod">
          <ac:chgData name="Alejandro" userId="d318735d-b8e5-4f1a-b3a1-33090e35db06" providerId="ADAL" clId="{41C69BD3-A650-41EC-A4A6-E6980F7FEF09}" dt="2021-01-23T16:50:06.074" v="1438" actId="1076"/>
          <ac:picMkLst>
            <pc:docMk/>
            <pc:sldMk cId="0" sldId="396"/>
            <ac:picMk id="366" creationId="{00000000-0000-0000-0000-000000000000}"/>
          </ac:picMkLst>
        </pc:picChg>
      </pc:sldChg>
      <pc:sldChg chg="addSp delSp modSp new mod setBg modClrScheme chgLayout">
        <pc:chgData name="Alejandro" userId="d318735d-b8e5-4f1a-b3a1-33090e35db06" providerId="ADAL" clId="{41C69BD3-A650-41EC-A4A6-E6980F7FEF09}" dt="2021-01-23T17:41:05.537" v="1558" actId="26606"/>
        <pc:sldMkLst>
          <pc:docMk/>
          <pc:sldMk cId="2050677130" sldId="397"/>
        </pc:sldMkLst>
        <pc:spChg chg="del mod ord">
          <ac:chgData name="Alejandro" userId="d318735d-b8e5-4f1a-b3a1-33090e35db06" providerId="ADAL" clId="{41C69BD3-A650-41EC-A4A6-E6980F7FEF09}" dt="2021-01-23T17:22:53.708" v="1489" actId="700"/>
          <ac:spMkLst>
            <pc:docMk/>
            <pc:sldMk cId="2050677130" sldId="397"/>
            <ac:spMk id="2" creationId="{0F720BCD-89F0-48C8-8D0B-C39EAEC31711}"/>
          </ac:spMkLst>
        </pc:spChg>
        <pc:spChg chg="add mod ord">
          <ac:chgData name="Alejandro" userId="d318735d-b8e5-4f1a-b3a1-33090e35db06" providerId="ADAL" clId="{41C69BD3-A650-41EC-A4A6-E6980F7FEF09}" dt="2021-01-23T17:41:05.537" v="1558" actId="26606"/>
          <ac:spMkLst>
            <pc:docMk/>
            <pc:sldMk cId="2050677130" sldId="397"/>
            <ac:spMk id="3" creationId="{F7DAA359-770F-45FD-B6C3-69049BB694F6}"/>
          </ac:spMkLst>
        </pc:spChg>
        <pc:spChg chg="add del">
          <ac:chgData name="Alejandro" userId="d318735d-b8e5-4f1a-b3a1-33090e35db06" providerId="ADAL" clId="{41C69BD3-A650-41EC-A4A6-E6980F7FEF09}" dt="2021-01-23T17:37:51.158" v="1494"/>
          <ac:spMkLst>
            <pc:docMk/>
            <pc:sldMk cId="2050677130" sldId="397"/>
            <ac:spMk id="70" creationId="{C3896A03-3945-419A-B66B-4EE266EDD152}"/>
          </ac:spMkLst>
        </pc:spChg>
        <pc:spChg chg="add del">
          <ac:chgData name="Alejandro" userId="d318735d-b8e5-4f1a-b3a1-33090e35db06" providerId="ADAL" clId="{41C69BD3-A650-41EC-A4A6-E6980F7FEF09}" dt="2021-01-23T17:37:51.158" v="1494"/>
          <ac:spMkLst>
            <pc:docMk/>
            <pc:sldMk cId="2050677130" sldId="397"/>
            <ac:spMk id="72" creationId="{B34F5AD2-EDBD-4BBD-A55C-EAFFD0C7097A}"/>
          </ac:spMkLst>
        </pc:spChg>
        <pc:spChg chg="add">
          <ac:chgData name="Alejandro" userId="d318735d-b8e5-4f1a-b3a1-33090e35db06" providerId="ADAL" clId="{41C69BD3-A650-41EC-A4A6-E6980F7FEF09}" dt="2021-01-23T17:41:05.537" v="1558" actId="26606"/>
          <ac:spMkLst>
            <pc:docMk/>
            <pc:sldMk cId="2050677130" sldId="397"/>
            <ac:spMk id="73" creationId="{16C5FA50-8D52-4617-AF91-5C7B1C8352F1}"/>
          </ac:spMkLst>
        </pc:spChg>
        <pc:spChg chg="add">
          <ac:chgData name="Alejandro" userId="d318735d-b8e5-4f1a-b3a1-33090e35db06" providerId="ADAL" clId="{41C69BD3-A650-41EC-A4A6-E6980F7FEF09}" dt="2021-01-23T17:41:05.537" v="1558" actId="26606"/>
          <ac:spMkLst>
            <pc:docMk/>
            <pc:sldMk cId="2050677130" sldId="397"/>
            <ac:spMk id="75" creationId="{E223798C-12AD-4B0C-A50C-D676347D67CF}"/>
          </ac:spMkLst>
        </pc:spChg>
        <pc:spChg chg="add del">
          <ac:chgData name="Alejandro" userId="d318735d-b8e5-4f1a-b3a1-33090e35db06" providerId="ADAL" clId="{41C69BD3-A650-41EC-A4A6-E6980F7FEF09}" dt="2021-01-23T17:41:05.537" v="1558" actId="26606"/>
          <ac:spMkLst>
            <pc:docMk/>
            <pc:sldMk cId="2050677130" sldId="397"/>
            <ac:spMk id="3075" creationId="{87CC2527-562A-4F69-B487-4371E5B243E7}"/>
          </ac:spMkLst>
        </pc:spChg>
        <pc:picChg chg="add mod ord">
          <ac:chgData name="Alejandro" userId="d318735d-b8e5-4f1a-b3a1-33090e35db06" providerId="ADAL" clId="{41C69BD3-A650-41EC-A4A6-E6980F7FEF09}" dt="2021-01-23T17:41:05.537" v="1558" actId="26606"/>
          <ac:picMkLst>
            <pc:docMk/>
            <pc:sldMk cId="2050677130" sldId="397"/>
            <ac:picMk id="3073" creationId="{8F7306D9-538E-4B84-A470-988FD9BF2C1F}"/>
          </ac:picMkLst>
        </pc:picChg>
        <pc:cxnChg chg="add del">
          <ac:chgData name="Alejandro" userId="d318735d-b8e5-4f1a-b3a1-33090e35db06" providerId="ADAL" clId="{41C69BD3-A650-41EC-A4A6-E6980F7FEF09}" dt="2021-01-23T17:41:05.537" v="1558" actId="26606"/>
          <ac:cxnSpMkLst>
            <pc:docMk/>
            <pc:sldMk cId="2050677130" sldId="397"/>
            <ac:cxnSpMk id="3076" creationId="{BCDAEC91-5BCE-4B55-9CC0-43EF94CB734B}"/>
          </ac:cxnSpMkLst>
        </pc:cxnChg>
      </pc:sldChg>
      <pc:sldChg chg="addSp modSp new mod setBg">
        <pc:chgData name="Alejandro" userId="d318735d-b8e5-4f1a-b3a1-33090e35db06" providerId="ADAL" clId="{41C69BD3-A650-41EC-A4A6-E6980F7FEF09}" dt="2021-01-23T17:40:56.388" v="1557" actId="26606"/>
        <pc:sldMkLst>
          <pc:docMk/>
          <pc:sldMk cId="2036048447" sldId="398"/>
        </pc:sldMkLst>
        <pc:spChg chg="mod">
          <ac:chgData name="Alejandro" userId="d318735d-b8e5-4f1a-b3a1-33090e35db06" providerId="ADAL" clId="{41C69BD3-A650-41EC-A4A6-E6980F7FEF09}" dt="2021-01-23T17:40:56.388" v="1557" actId="26606"/>
          <ac:spMkLst>
            <pc:docMk/>
            <pc:sldMk cId="2036048447" sldId="398"/>
            <ac:spMk id="2" creationId="{AD5465C1-8F9B-4DE2-B1FD-8E6DE364E0DA}"/>
          </ac:spMkLst>
        </pc:spChg>
        <pc:spChg chg="add">
          <ac:chgData name="Alejandro" userId="d318735d-b8e5-4f1a-b3a1-33090e35db06" providerId="ADAL" clId="{41C69BD3-A650-41EC-A4A6-E6980F7FEF09}" dt="2021-01-23T17:40:56.388" v="1557" actId="26606"/>
          <ac:spMkLst>
            <pc:docMk/>
            <pc:sldMk cId="2036048447" sldId="398"/>
            <ac:spMk id="9" creationId="{BEE73255-8084-4DF9-BB0B-15EAC92E2CB9}"/>
          </ac:spMkLst>
        </pc:spChg>
        <pc:spChg chg="add">
          <ac:chgData name="Alejandro" userId="d318735d-b8e5-4f1a-b3a1-33090e35db06" providerId="ADAL" clId="{41C69BD3-A650-41EC-A4A6-E6980F7FEF09}" dt="2021-01-23T17:40:56.388" v="1557" actId="26606"/>
          <ac:spMkLst>
            <pc:docMk/>
            <pc:sldMk cId="2036048447" sldId="398"/>
            <ac:spMk id="11" creationId="{67048353-8981-459A-9BC6-9711CE462E06}"/>
          </ac:spMkLst>
        </pc:spChg>
        <pc:picChg chg="add mod">
          <ac:chgData name="Alejandro" userId="d318735d-b8e5-4f1a-b3a1-33090e35db06" providerId="ADAL" clId="{41C69BD3-A650-41EC-A4A6-E6980F7FEF09}" dt="2021-01-23T17:40:56.388" v="1557" actId="26606"/>
          <ac:picMkLst>
            <pc:docMk/>
            <pc:sldMk cId="2036048447" sldId="398"/>
            <ac:picMk id="4" creationId="{5D74E42E-34F1-44BB-9D25-C6E2A51DCC38}"/>
          </ac:picMkLst>
        </pc:picChg>
      </pc:sldChg>
      <pc:sldChg chg="addSp delSp modSp new mod setBg modClrScheme chgLayout">
        <pc:chgData name="Alejandro" userId="d318735d-b8e5-4f1a-b3a1-33090e35db06" providerId="ADAL" clId="{41C69BD3-A650-41EC-A4A6-E6980F7FEF09}" dt="2021-01-23T17:47:00.428" v="1597" actId="1076"/>
        <pc:sldMkLst>
          <pc:docMk/>
          <pc:sldMk cId="1414861468" sldId="399"/>
        </pc:sldMkLst>
        <pc:spChg chg="mod ord">
          <ac:chgData name="Alejandro" userId="d318735d-b8e5-4f1a-b3a1-33090e35db06" providerId="ADAL" clId="{41C69BD3-A650-41EC-A4A6-E6980F7FEF09}" dt="2021-01-23T17:46:09.752" v="1590" actId="790"/>
          <ac:spMkLst>
            <pc:docMk/>
            <pc:sldMk cId="1414861468" sldId="399"/>
            <ac:spMk id="2" creationId="{7B2D6543-A57B-4F9C-BE26-5D2A0BCC565E}"/>
          </ac:spMkLst>
        </pc:spChg>
        <pc:spChg chg="add mod ord">
          <ac:chgData name="Alejandro" userId="d318735d-b8e5-4f1a-b3a1-33090e35db06" providerId="ADAL" clId="{41C69BD3-A650-41EC-A4A6-E6980F7FEF09}" dt="2021-01-23T17:47:00.428" v="1597" actId="1076"/>
          <ac:spMkLst>
            <pc:docMk/>
            <pc:sldMk cId="1414861468" sldId="399"/>
            <ac:spMk id="3" creationId="{56756EDB-92F8-48DD-9BB1-AA41501B4802}"/>
          </ac:spMkLst>
        </pc:spChg>
        <pc:spChg chg="add del mod ord">
          <ac:chgData name="Alejandro" userId="d318735d-b8e5-4f1a-b3a1-33090e35db06" providerId="ADAL" clId="{41C69BD3-A650-41EC-A4A6-E6980F7FEF09}" dt="2021-01-23T17:45:05.374" v="1574" actId="22"/>
          <ac:spMkLst>
            <pc:docMk/>
            <pc:sldMk cId="1414861468" sldId="399"/>
            <ac:spMk id="4" creationId="{6DF839FB-B652-461F-B873-1CECF3570171}"/>
          </ac:spMkLst>
        </pc:spChg>
        <pc:spChg chg="add">
          <ac:chgData name="Alejandro" userId="d318735d-b8e5-4f1a-b3a1-33090e35db06" providerId="ADAL" clId="{41C69BD3-A650-41EC-A4A6-E6980F7FEF09}" dt="2021-01-23T17:45:13.978" v="1575" actId="26606"/>
          <ac:spMkLst>
            <pc:docMk/>
            <pc:sldMk cId="1414861468" sldId="399"/>
            <ac:spMk id="11" creationId="{D7A453D2-15D8-4403-815F-291FA16340D9}"/>
          </ac:spMkLst>
        </pc:spChg>
        <pc:spChg chg="add">
          <ac:chgData name="Alejandro" userId="d318735d-b8e5-4f1a-b3a1-33090e35db06" providerId="ADAL" clId="{41C69BD3-A650-41EC-A4A6-E6980F7FEF09}" dt="2021-01-23T17:45:13.978" v="1575" actId="26606"/>
          <ac:spMkLst>
            <pc:docMk/>
            <pc:sldMk cId="1414861468" sldId="399"/>
            <ac:spMk id="13" creationId="{8161EA6B-09CA-445B-AB0D-8DF76FA92DEF}"/>
          </ac:spMkLst>
        </pc:spChg>
        <pc:spChg chg="add">
          <ac:chgData name="Alejandro" userId="d318735d-b8e5-4f1a-b3a1-33090e35db06" providerId="ADAL" clId="{41C69BD3-A650-41EC-A4A6-E6980F7FEF09}" dt="2021-01-23T17:45:13.978" v="1575" actId="26606"/>
          <ac:spMkLst>
            <pc:docMk/>
            <pc:sldMk cId="1414861468" sldId="399"/>
            <ac:spMk id="23" creationId="{B8114C98-A349-4111-A123-E8EAB86ABE30}"/>
          </ac:spMkLst>
        </pc:spChg>
        <pc:spChg chg="add mod">
          <ac:chgData name="Alejandro" userId="d318735d-b8e5-4f1a-b3a1-33090e35db06" providerId="ADAL" clId="{41C69BD3-A650-41EC-A4A6-E6980F7FEF09}" dt="2021-01-23T17:45:55.887" v="1589" actId="1076"/>
          <ac:spMkLst>
            <pc:docMk/>
            <pc:sldMk cId="1414861468" sldId="399"/>
            <ac:spMk id="36" creationId="{A96CFC99-44FC-4458-861C-A7A0B8158310}"/>
          </ac:spMkLst>
        </pc:spChg>
        <pc:spChg chg="add">
          <ac:chgData name="Alejandro" userId="d318735d-b8e5-4f1a-b3a1-33090e35db06" providerId="ADAL" clId="{41C69BD3-A650-41EC-A4A6-E6980F7FEF09}" dt="2021-01-23T17:45:13.978" v="1575" actId="26606"/>
          <ac:spMkLst>
            <pc:docMk/>
            <pc:sldMk cId="1414861468" sldId="399"/>
            <ac:spMk id="37" creationId="{E2D3D3F2-ABBB-4453-B1C5-1BEBF7E4DD56}"/>
          </ac:spMkLst>
        </pc:spChg>
        <pc:grpChg chg="add">
          <ac:chgData name="Alejandro" userId="d318735d-b8e5-4f1a-b3a1-33090e35db06" providerId="ADAL" clId="{41C69BD3-A650-41EC-A4A6-E6980F7FEF09}" dt="2021-01-23T17:45:13.978" v="1575" actId="26606"/>
          <ac:grpSpMkLst>
            <pc:docMk/>
            <pc:sldMk cId="1414861468" sldId="399"/>
            <ac:grpSpMk id="15" creationId="{1EA1DAFF-CECA-492F-BFA1-22C64956B8D9}"/>
          </ac:grpSpMkLst>
        </pc:grpChg>
        <pc:grpChg chg="add">
          <ac:chgData name="Alejandro" userId="d318735d-b8e5-4f1a-b3a1-33090e35db06" providerId="ADAL" clId="{41C69BD3-A650-41EC-A4A6-E6980F7FEF09}" dt="2021-01-23T17:45:13.978" v="1575" actId="26606"/>
          <ac:grpSpMkLst>
            <pc:docMk/>
            <pc:sldMk cId="1414861468" sldId="399"/>
            <ac:grpSpMk id="25" creationId="{670FB431-AE18-414D-92F4-1D12D1991152}"/>
          </ac:grpSpMkLst>
        </pc:grpChg>
        <pc:grpChg chg="add">
          <ac:chgData name="Alejandro" userId="d318735d-b8e5-4f1a-b3a1-33090e35db06" providerId="ADAL" clId="{41C69BD3-A650-41EC-A4A6-E6980F7FEF09}" dt="2021-01-23T17:45:13.978" v="1575" actId="26606"/>
          <ac:grpSpMkLst>
            <pc:docMk/>
            <pc:sldMk cId="1414861468" sldId="399"/>
            <ac:grpSpMk id="31" creationId="{AF19A774-30A5-488B-9BAF-629C6440294E}"/>
          </ac:grpSpMkLst>
        </pc:grpChg>
        <pc:grpChg chg="add">
          <ac:chgData name="Alejandro" userId="d318735d-b8e5-4f1a-b3a1-33090e35db06" providerId="ADAL" clId="{41C69BD3-A650-41EC-A4A6-E6980F7FEF09}" dt="2021-01-23T17:45:13.978" v="1575" actId="26606"/>
          <ac:grpSpMkLst>
            <pc:docMk/>
            <pc:sldMk cId="1414861468" sldId="399"/>
            <ac:grpSpMk id="39" creationId="{8214E4A5-A0D2-42C4-8D14-D2A7E495F041}"/>
          </ac:grpSpMkLst>
        </pc:grpChg>
        <pc:picChg chg="add mod ord">
          <ac:chgData name="Alejandro" userId="d318735d-b8e5-4f1a-b3a1-33090e35db06" providerId="ADAL" clId="{41C69BD3-A650-41EC-A4A6-E6980F7FEF09}" dt="2021-01-23T17:45:41.403" v="1582" actId="1076"/>
          <ac:picMkLst>
            <pc:docMk/>
            <pc:sldMk cId="1414861468" sldId="399"/>
            <ac:picMk id="6" creationId="{1F92B9F8-E9A5-4FAC-969C-92A2FDD6A407}"/>
          </ac:picMkLst>
        </pc:picChg>
      </pc:sldChg>
      <pc:sldChg chg="addSp delSp modSp new mod ord setBg modClrScheme chgLayout">
        <pc:chgData name="Alejandro" userId="d318735d-b8e5-4f1a-b3a1-33090e35db06" providerId="ADAL" clId="{41C69BD3-A650-41EC-A4A6-E6980F7FEF09}" dt="2021-01-30T19:30:41.141" v="11200" actId="20577"/>
        <pc:sldMkLst>
          <pc:docMk/>
          <pc:sldMk cId="3331610109" sldId="400"/>
        </pc:sldMkLst>
        <pc:spChg chg="del mod ord">
          <ac:chgData name="Alejandro" userId="d318735d-b8e5-4f1a-b3a1-33090e35db06" providerId="ADAL" clId="{41C69BD3-A650-41EC-A4A6-E6980F7FEF09}" dt="2021-01-23T18:19:49.202" v="1746" actId="700"/>
          <ac:spMkLst>
            <pc:docMk/>
            <pc:sldMk cId="3331610109" sldId="400"/>
            <ac:spMk id="2" creationId="{1A416943-3A08-4112-980A-27BFC2D8F32B}"/>
          </ac:spMkLst>
        </pc:spChg>
        <pc:spChg chg="del mod ord">
          <ac:chgData name="Alejandro" userId="d318735d-b8e5-4f1a-b3a1-33090e35db06" providerId="ADAL" clId="{41C69BD3-A650-41EC-A4A6-E6980F7FEF09}" dt="2021-01-23T18:19:49.202" v="1746" actId="700"/>
          <ac:spMkLst>
            <pc:docMk/>
            <pc:sldMk cId="3331610109" sldId="400"/>
            <ac:spMk id="3" creationId="{FC36D2C4-A677-4F19-9246-B6D87E11E421}"/>
          </ac:spMkLst>
        </pc:spChg>
        <pc:spChg chg="del">
          <ac:chgData name="Alejandro" userId="d318735d-b8e5-4f1a-b3a1-33090e35db06" providerId="ADAL" clId="{41C69BD3-A650-41EC-A4A6-E6980F7FEF09}" dt="2021-01-23T18:19:49.202" v="1746" actId="700"/>
          <ac:spMkLst>
            <pc:docMk/>
            <pc:sldMk cId="3331610109" sldId="400"/>
            <ac:spMk id="4" creationId="{544B7F15-875A-4505-A441-1C79B8498BED}"/>
          </ac:spMkLst>
        </pc:spChg>
        <pc:spChg chg="add mod ord">
          <ac:chgData name="Alejandro" userId="d318735d-b8e5-4f1a-b3a1-33090e35db06" providerId="ADAL" clId="{41C69BD3-A650-41EC-A4A6-E6980F7FEF09}" dt="2021-01-24T10:32:10.142" v="3485" actId="26606"/>
          <ac:spMkLst>
            <pc:docMk/>
            <pc:sldMk cId="3331610109" sldId="400"/>
            <ac:spMk id="5" creationId="{4B298DB8-2C0A-43D6-9AE0-55E894B78F2E}"/>
          </ac:spMkLst>
        </pc:spChg>
        <pc:spChg chg="add del mod ord">
          <ac:chgData name="Alejandro" userId="d318735d-b8e5-4f1a-b3a1-33090e35db06" providerId="ADAL" clId="{41C69BD3-A650-41EC-A4A6-E6980F7FEF09}" dt="2021-01-24T10:32:10.142" v="3485" actId="26606"/>
          <ac:spMkLst>
            <pc:docMk/>
            <pc:sldMk cId="3331610109" sldId="400"/>
            <ac:spMk id="6" creationId="{A674C5CE-2DDB-46B9-B908-C7AB56DF006A}"/>
          </ac:spMkLst>
        </pc:spChg>
        <pc:spChg chg="add">
          <ac:chgData name="Alejandro" userId="d318735d-b8e5-4f1a-b3a1-33090e35db06" providerId="ADAL" clId="{41C69BD3-A650-41EC-A4A6-E6980F7FEF09}" dt="2021-01-24T10:32:10.142" v="3485" actId="26606"/>
          <ac:spMkLst>
            <pc:docMk/>
            <pc:sldMk cId="3331610109" sldId="400"/>
            <ac:spMk id="12" creationId="{68575C10-8187-4AC4-AD72-C754EAFD2867}"/>
          </ac:spMkLst>
        </pc:spChg>
        <pc:graphicFrameChg chg="add mod">
          <ac:chgData name="Alejandro" userId="d318735d-b8e5-4f1a-b3a1-33090e35db06" providerId="ADAL" clId="{41C69BD3-A650-41EC-A4A6-E6980F7FEF09}" dt="2021-01-30T19:30:41.141" v="11200" actId="20577"/>
          <ac:graphicFrameMkLst>
            <pc:docMk/>
            <pc:sldMk cId="3331610109" sldId="400"/>
            <ac:graphicFrameMk id="8" creationId="{F04BFF43-6C36-4F95-AAE7-83B43D0305EE}"/>
          </ac:graphicFrameMkLst>
        </pc:graphicFrameChg>
        <pc:cxnChg chg="add">
          <ac:chgData name="Alejandro" userId="d318735d-b8e5-4f1a-b3a1-33090e35db06" providerId="ADAL" clId="{41C69BD3-A650-41EC-A4A6-E6980F7FEF09}" dt="2021-01-24T10:32:10.142" v="3485" actId="26606"/>
          <ac:cxnSpMkLst>
            <pc:docMk/>
            <pc:sldMk cId="3331610109" sldId="400"/>
            <ac:cxnSpMk id="14" creationId="{74E776C9-ED67-41B7-B3A3-4DF76EF3ACEE}"/>
          </ac:cxnSpMkLst>
        </pc:cxnChg>
      </pc:sldChg>
      <pc:sldChg chg="addSp delSp modSp new mod ord setBg">
        <pc:chgData name="Alejandro" userId="d318735d-b8e5-4f1a-b3a1-33090e35db06" providerId="ADAL" clId="{41C69BD3-A650-41EC-A4A6-E6980F7FEF09}" dt="2021-01-24T17:52:54.258" v="6452" actId="20577"/>
        <pc:sldMkLst>
          <pc:docMk/>
          <pc:sldMk cId="2751714992" sldId="401"/>
        </pc:sldMkLst>
        <pc:spChg chg="mod">
          <ac:chgData name="Alejandro" userId="d318735d-b8e5-4f1a-b3a1-33090e35db06" providerId="ADAL" clId="{41C69BD3-A650-41EC-A4A6-E6980F7FEF09}" dt="2021-01-24T10:31:51.114" v="3484" actId="26606"/>
          <ac:spMkLst>
            <pc:docMk/>
            <pc:sldMk cId="2751714992" sldId="401"/>
            <ac:spMk id="2" creationId="{21C889F1-013F-4B2C-A95E-A2155C7CEEA2}"/>
          </ac:spMkLst>
        </pc:spChg>
        <pc:spChg chg="mod">
          <ac:chgData name="Alejandro" userId="d318735d-b8e5-4f1a-b3a1-33090e35db06" providerId="ADAL" clId="{41C69BD3-A650-41EC-A4A6-E6980F7FEF09}" dt="2021-01-24T17:52:54.258" v="6452" actId="20577"/>
          <ac:spMkLst>
            <pc:docMk/>
            <pc:sldMk cId="2751714992" sldId="401"/>
            <ac:spMk id="3" creationId="{F99C489E-599A-4075-ADE3-91615B2FF3A6}"/>
          </ac:spMkLst>
        </pc:spChg>
        <pc:spChg chg="add del">
          <ac:chgData name="Alejandro" userId="d318735d-b8e5-4f1a-b3a1-33090e35db06" providerId="ADAL" clId="{41C69BD3-A650-41EC-A4A6-E6980F7FEF09}" dt="2021-01-24T10:31:51.087" v="3483" actId="26606"/>
          <ac:spMkLst>
            <pc:docMk/>
            <pc:sldMk cId="2751714992" sldId="401"/>
            <ac:spMk id="8" creationId="{327D73B4-9F5C-4A64-A179-51B9500CB8B5}"/>
          </ac:spMkLst>
        </pc:spChg>
        <pc:spChg chg="add del">
          <ac:chgData name="Alejandro" userId="d318735d-b8e5-4f1a-b3a1-33090e35db06" providerId="ADAL" clId="{41C69BD3-A650-41EC-A4A6-E6980F7FEF09}" dt="2021-01-24T10:31:51.087" v="3483" actId="26606"/>
          <ac:spMkLst>
            <pc:docMk/>
            <pc:sldMk cId="2751714992" sldId="401"/>
            <ac:spMk id="10" creationId="{C1F06963-6374-4B48-844F-071A9BAAAE02}"/>
          </ac:spMkLst>
        </pc:spChg>
        <pc:spChg chg="add del">
          <ac:chgData name="Alejandro" userId="d318735d-b8e5-4f1a-b3a1-33090e35db06" providerId="ADAL" clId="{41C69BD3-A650-41EC-A4A6-E6980F7FEF09}" dt="2021-01-24T10:31:51.087" v="3483" actId="26606"/>
          <ac:spMkLst>
            <pc:docMk/>
            <pc:sldMk cId="2751714992" sldId="401"/>
            <ac:spMk id="12" creationId="{6CB927A4-E432-4310-9CD5-E89FF5063179}"/>
          </ac:spMkLst>
        </pc:spChg>
        <pc:spChg chg="add del">
          <ac:chgData name="Alejandro" userId="d318735d-b8e5-4f1a-b3a1-33090e35db06" providerId="ADAL" clId="{41C69BD3-A650-41EC-A4A6-E6980F7FEF09}" dt="2021-01-24T10:31:51.087" v="3483" actId="26606"/>
          <ac:spMkLst>
            <pc:docMk/>
            <pc:sldMk cId="2751714992" sldId="401"/>
            <ac:spMk id="14" creationId="{1453BF6C-B012-48B7-B4E8-6D7AC7C27D02}"/>
          </ac:spMkLst>
        </pc:spChg>
        <pc:spChg chg="add del">
          <ac:chgData name="Alejandro" userId="d318735d-b8e5-4f1a-b3a1-33090e35db06" providerId="ADAL" clId="{41C69BD3-A650-41EC-A4A6-E6980F7FEF09}" dt="2021-01-24T10:31:51.087" v="3483" actId="26606"/>
          <ac:spMkLst>
            <pc:docMk/>
            <pc:sldMk cId="2751714992" sldId="401"/>
            <ac:spMk id="16" creationId="{E3020543-B24B-4EC4-8FFC-8DD88EEA91A8}"/>
          </ac:spMkLst>
        </pc:spChg>
        <pc:spChg chg="add">
          <ac:chgData name="Alejandro" userId="d318735d-b8e5-4f1a-b3a1-33090e35db06" providerId="ADAL" clId="{41C69BD3-A650-41EC-A4A6-E6980F7FEF09}" dt="2021-01-24T10:31:51.114" v="3484" actId="26606"/>
          <ac:spMkLst>
            <pc:docMk/>
            <pc:sldMk cId="2751714992" sldId="401"/>
            <ac:spMk id="20" creationId="{4C6598AB-1C17-4D54-951C-A082D94ACB7A}"/>
          </ac:spMkLst>
        </pc:spChg>
        <pc:spChg chg="add">
          <ac:chgData name="Alejandro" userId="d318735d-b8e5-4f1a-b3a1-33090e35db06" providerId="ADAL" clId="{41C69BD3-A650-41EC-A4A6-E6980F7FEF09}" dt="2021-01-24T10:31:51.114" v="3484" actId="26606"/>
          <ac:spMkLst>
            <pc:docMk/>
            <pc:sldMk cId="2751714992" sldId="401"/>
            <ac:spMk id="21" creationId="{5A0118C5-4F8D-4CF4-BADD-53FEACC6C42A}"/>
          </ac:spMkLst>
        </pc:spChg>
        <pc:spChg chg="add">
          <ac:chgData name="Alejandro" userId="d318735d-b8e5-4f1a-b3a1-33090e35db06" providerId="ADAL" clId="{41C69BD3-A650-41EC-A4A6-E6980F7FEF09}" dt="2021-01-24T10:31:51.114" v="3484" actId="26606"/>
          <ac:spMkLst>
            <pc:docMk/>
            <pc:sldMk cId="2751714992" sldId="401"/>
            <ac:spMk id="22" creationId="{C83B66D7-137D-4AC1-B172-53D60F08BEB5}"/>
          </ac:spMkLst>
        </pc:spChg>
        <pc:spChg chg="add">
          <ac:chgData name="Alejandro" userId="d318735d-b8e5-4f1a-b3a1-33090e35db06" providerId="ADAL" clId="{41C69BD3-A650-41EC-A4A6-E6980F7FEF09}" dt="2021-01-24T10:31:51.114" v="3484" actId="26606"/>
          <ac:spMkLst>
            <pc:docMk/>
            <pc:sldMk cId="2751714992" sldId="401"/>
            <ac:spMk id="23" creationId="{4E0A5C5C-2A95-428E-9F6A-0D29EBD57C9F}"/>
          </ac:spMkLst>
        </pc:spChg>
        <pc:spChg chg="add">
          <ac:chgData name="Alejandro" userId="d318735d-b8e5-4f1a-b3a1-33090e35db06" providerId="ADAL" clId="{41C69BD3-A650-41EC-A4A6-E6980F7FEF09}" dt="2021-01-24T10:31:51.114" v="3484" actId="26606"/>
          <ac:spMkLst>
            <pc:docMk/>
            <pc:sldMk cId="2751714992" sldId="401"/>
            <ac:spMk id="24" creationId="{F6B92503-6984-4D15-8B98-8718709B785D}"/>
          </ac:spMkLst>
        </pc:spChg>
        <pc:spChg chg="add">
          <ac:chgData name="Alejandro" userId="d318735d-b8e5-4f1a-b3a1-33090e35db06" providerId="ADAL" clId="{41C69BD3-A650-41EC-A4A6-E6980F7FEF09}" dt="2021-01-24T10:31:51.114" v="3484" actId="26606"/>
          <ac:spMkLst>
            <pc:docMk/>
            <pc:sldMk cId="2751714992" sldId="401"/>
            <ac:spMk id="25" creationId="{1056F38F-7C4E-461D-8709-7D0024AE1F79}"/>
          </ac:spMkLst>
        </pc:spChg>
        <pc:spChg chg="add">
          <ac:chgData name="Alejandro" userId="d318735d-b8e5-4f1a-b3a1-33090e35db06" providerId="ADAL" clId="{41C69BD3-A650-41EC-A4A6-E6980F7FEF09}" dt="2021-01-24T10:31:51.114" v="3484" actId="26606"/>
          <ac:spMkLst>
            <pc:docMk/>
            <pc:sldMk cId="2751714992" sldId="401"/>
            <ac:spMk id="26" creationId="{08DDF938-524E-4C18-A47D-C00627832366}"/>
          </ac:spMkLst>
        </pc:spChg>
        <pc:spChg chg="add">
          <ac:chgData name="Alejandro" userId="d318735d-b8e5-4f1a-b3a1-33090e35db06" providerId="ADAL" clId="{41C69BD3-A650-41EC-A4A6-E6980F7FEF09}" dt="2021-01-24T10:31:51.114" v="3484" actId="26606"/>
          <ac:spMkLst>
            <pc:docMk/>
            <pc:sldMk cId="2751714992" sldId="401"/>
            <ac:spMk id="27" creationId="{C7278469-3C3C-49CE-AEEE-E176A4900B78}"/>
          </ac:spMkLst>
        </pc:spChg>
        <pc:grpChg chg="add">
          <ac:chgData name="Alejandro" userId="d318735d-b8e5-4f1a-b3a1-33090e35db06" providerId="ADAL" clId="{41C69BD3-A650-41EC-A4A6-E6980F7FEF09}" dt="2021-01-24T10:31:51.114" v="3484" actId="26606"/>
          <ac:grpSpMkLst>
            <pc:docMk/>
            <pc:sldMk cId="2751714992" sldId="401"/>
            <ac:grpSpMk id="28" creationId="{3773FAF5-C452-4455-9411-D6AF5EBD4CA9}"/>
          </ac:grpSpMkLst>
        </pc:grpChg>
        <pc:grpChg chg="add">
          <ac:chgData name="Alejandro" userId="d318735d-b8e5-4f1a-b3a1-33090e35db06" providerId="ADAL" clId="{41C69BD3-A650-41EC-A4A6-E6980F7FEF09}" dt="2021-01-24T10:31:51.114" v="3484" actId="26606"/>
          <ac:grpSpMkLst>
            <pc:docMk/>
            <pc:sldMk cId="2751714992" sldId="401"/>
            <ac:grpSpMk id="34" creationId="{93DC754C-7E09-422D-A8BB-AF632E90DFA2}"/>
          </ac:grpSpMkLst>
        </pc:grpChg>
        <pc:cxnChg chg="add del">
          <ac:chgData name="Alejandro" userId="d318735d-b8e5-4f1a-b3a1-33090e35db06" providerId="ADAL" clId="{41C69BD3-A650-41EC-A4A6-E6980F7FEF09}" dt="2021-01-24T10:31:51.087" v="3483" actId="26606"/>
          <ac:cxnSpMkLst>
            <pc:docMk/>
            <pc:sldMk cId="2751714992" sldId="401"/>
            <ac:cxnSpMk id="18" creationId="{C49DA8F6-BCC1-4447-B54C-57856834B94B}"/>
          </ac:cxnSpMkLst>
        </pc:cxnChg>
      </pc:sldChg>
      <pc:sldChg chg="addSp delSp modSp new mod ord setBg setClrOvrMap">
        <pc:chgData name="Alejandro" userId="d318735d-b8e5-4f1a-b3a1-33090e35db06" providerId="ADAL" clId="{41C69BD3-A650-41EC-A4A6-E6980F7FEF09}" dt="2021-01-30T16:26:27.345" v="9156" actId="26606"/>
        <pc:sldMkLst>
          <pc:docMk/>
          <pc:sldMk cId="32796907" sldId="402"/>
        </pc:sldMkLst>
        <pc:spChg chg="mod">
          <ac:chgData name="Alejandro" userId="d318735d-b8e5-4f1a-b3a1-33090e35db06" providerId="ADAL" clId="{41C69BD3-A650-41EC-A4A6-E6980F7FEF09}" dt="2021-01-30T16:26:27.345" v="9156" actId="26606"/>
          <ac:spMkLst>
            <pc:docMk/>
            <pc:sldMk cId="32796907" sldId="402"/>
            <ac:spMk id="2" creationId="{8B51BE24-99CE-4C26-A1B9-2D1DCAD918B7}"/>
          </ac:spMkLst>
        </pc:spChg>
        <pc:spChg chg="mod">
          <ac:chgData name="Alejandro" userId="d318735d-b8e5-4f1a-b3a1-33090e35db06" providerId="ADAL" clId="{41C69BD3-A650-41EC-A4A6-E6980F7FEF09}" dt="2021-01-30T16:26:27.345" v="9156" actId="26606"/>
          <ac:spMkLst>
            <pc:docMk/>
            <pc:sldMk cId="32796907" sldId="402"/>
            <ac:spMk id="3" creationId="{CB840765-A36F-4EAF-A487-A60C3402176B}"/>
          </ac:spMkLst>
        </pc:spChg>
        <pc:spChg chg="add del">
          <ac:chgData name="Alejandro" userId="d318735d-b8e5-4f1a-b3a1-33090e35db06" providerId="ADAL" clId="{41C69BD3-A650-41EC-A4A6-E6980F7FEF09}" dt="2021-01-30T16:26:27.335" v="9155" actId="26606"/>
          <ac:spMkLst>
            <pc:docMk/>
            <pc:sldMk cId="32796907" sldId="402"/>
            <ac:spMk id="11" creationId="{F605C4CC-A25C-416F-8333-7CB7DC97D870}"/>
          </ac:spMkLst>
        </pc:spChg>
        <pc:spChg chg="add del">
          <ac:chgData name="Alejandro" userId="d318735d-b8e5-4f1a-b3a1-33090e35db06" providerId="ADAL" clId="{41C69BD3-A650-41EC-A4A6-E6980F7FEF09}" dt="2021-01-30T16:26:27.335" v="9155" actId="26606"/>
          <ac:spMkLst>
            <pc:docMk/>
            <pc:sldMk cId="32796907" sldId="402"/>
            <ac:spMk id="13" creationId="{8F23F8A3-8FD7-4779-8323-FDC26BE99889}"/>
          </ac:spMkLst>
        </pc:spChg>
        <pc:picChg chg="add del">
          <ac:chgData name="Alejandro" userId="d318735d-b8e5-4f1a-b3a1-33090e35db06" providerId="ADAL" clId="{41C69BD3-A650-41EC-A4A6-E6980F7FEF09}" dt="2021-01-30T16:26:23.231" v="9153" actId="26606"/>
          <ac:picMkLst>
            <pc:docMk/>
            <pc:sldMk cId="32796907" sldId="402"/>
            <ac:picMk id="5" creationId="{93D7FC21-04A2-4B2C-AF87-B6695D09147E}"/>
          </ac:picMkLst>
        </pc:picChg>
        <pc:picChg chg="add del">
          <ac:chgData name="Alejandro" userId="d318735d-b8e5-4f1a-b3a1-33090e35db06" providerId="ADAL" clId="{41C69BD3-A650-41EC-A4A6-E6980F7FEF09}" dt="2021-01-30T16:26:27.335" v="9155" actId="26606"/>
          <ac:picMkLst>
            <pc:docMk/>
            <pc:sldMk cId="32796907" sldId="402"/>
            <ac:picMk id="12" creationId="{A9059E89-EEAB-494B-A196-802E1DE7BA9D}"/>
          </ac:picMkLst>
        </pc:picChg>
        <pc:picChg chg="add">
          <ac:chgData name="Alejandro" userId="d318735d-b8e5-4f1a-b3a1-33090e35db06" providerId="ADAL" clId="{41C69BD3-A650-41EC-A4A6-E6980F7FEF09}" dt="2021-01-30T16:26:27.345" v="9156" actId="26606"/>
          <ac:picMkLst>
            <pc:docMk/>
            <pc:sldMk cId="32796907" sldId="402"/>
            <ac:picMk id="15" creationId="{93D7FC21-04A2-4B2C-AF87-B6695D09147E}"/>
          </ac:picMkLst>
        </pc:picChg>
        <pc:cxnChg chg="add del">
          <ac:chgData name="Alejandro" userId="d318735d-b8e5-4f1a-b3a1-33090e35db06" providerId="ADAL" clId="{41C69BD3-A650-41EC-A4A6-E6980F7FEF09}" dt="2021-01-30T16:26:23.231" v="9153" actId="26606"/>
          <ac:cxnSpMkLst>
            <pc:docMk/>
            <pc:sldMk cId="32796907" sldId="402"/>
            <ac:cxnSpMk id="9" creationId="{A7F400EE-A8A5-48AF-B4D6-291B52C6F0B0}"/>
          </ac:cxnSpMkLst>
        </pc:cxnChg>
        <pc:cxnChg chg="add">
          <ac:chgData name="Alejandro" userId="d318735d-b8e5-4f1a-b3a1-33090e35db06" providerId="ADAL" clId="{41C69BD3-A650-41EC-A4A6-E6980F7FEF09}" dt="2021-01-30T16:26:27.345" v="9156" actId="26606"/>
          <ac:cxnSpMkLst>
            <pc:docMk/>
            <pc:sldMk cId="32796907" sldId="402"/>
            <ac:cxnSpMk id="16" creationId="{A7F400EE-A8A5-48AF-B4D6-291B52C6F0B0}"/>
          </ac:cxnSpMkLst>
        </pc:cxnChg>
      </pc:sldChg>
      <pc:sldChg chg="addSp modSp new mod ord setBg">
        <pc:chgData name="Alejandro" userId="d318735d-b8e5-4f1a-b3a1-33090e35db06" providerId="ADAL" clId="{41C69BD3-A650-41EC-A4A6-E6980F7FEF09}" dt="2021-01-30T16:55:06.360" v="9525" actId="6549"/>
        <pc:sldMkLst>
          <pc:docMk/>
          <pc:sldMk cId="781425958" sldId="403"/>
        </pc:sldMkLst>
        <pc:spChg chg="mod">
          <ac:chgData name="Alejandro" userId="d318735d-b8e5-4f1a-b3a1-33090e35db06" providerId="ADAL" clId="{41C69BD3-A650-41EC-A4A6-E6980F7FEF09}" dt="2021-01-30T16:55:06.360" v="9525" actId="6549"/>
          <ac:spMkLst>
            <pc:docMk/>
            <pc:sldMk cId="781425958" sldId="403"/>
            <ac:spMk id="2" creationId="{DC168FFA-770E-457F-A6AD-BCA8DF1ACD62}"/>
          </ac:spMkLst>
        </pc:spChg>
        <pc:spChg chg="mod">
          <ac:chgData name="Alejandro" userId="d318735d-b8e5-4f1a-b3a1-33090e35db06" providerId="ADAL" clId="{41C69BD3-A650-41EC-A4A6-E6980F7FEF09}" dt="2021-01-30T16:28:35.213" v="9160" actId="26606"/>
          <ac:spMkLst>
            <pc:docMk/>
            <pc:sldMk cId="781425958" sldId="403"/>
            <ac:spMk id="3" creationId="{9DE08121-DDF4-43A1-A9EE-3855CCB6623B}"/>
          </ac:spMkLst>
        </pc:spChg>
        <pc:spChg chg="add">
          <ac:chgData name="Alejandro" userId="d318735d-b8e5-4f1a-b3a1-33090e35db06" providerId="ADAL" clId="{41C69BD3-A650-41EC-A4A6-E6980F7FEF09}" dt="2021-01-30T16:28:35.213" v="9160" actId="26606"/>
          <ac:spMkLst>
            <pc:docMk/>
            <pc:sldMk cId="781425958" sldId="403"/>
            <ac:spMk id="8" creationId="{09588DA8-065E-4F6F-8EFD-43104AB2E0CF}"/>
          </ac:spMkLst>
        </pc:spChg>
        <pc:spChg chg="add">
          <ac:chgData name="Alejandro" userId="d318735d-b8e5-4f1a-b3a1-33090e35db06" providerId="ADAL" clId="{41C69BD3-A650-41EC-A4A6-E6980F7FEF09}" dt="2021-01-30T16:28:35.213" v="9160" actId="26606"/>
          <ac:spMkLst>
            <pc:docMk/>
            <pc:sldMk cId="781425958" sldId="403"/>
            <ac:spMk id="10" creationId="{C4285719-470E-454C-AF62-8323075F1F5B}"/>
          </ac:spMkLst>
        </pc:spChg>
        <pc:spChg chg="add">
          <ac:chgData name="Alejandro" userId="d318735d-b8e5-4f1a-b3a1-33090e35db06" providerId="ADAL" clId="{41C69BD3-A650-41EC-A4A6-E6980F7FEF09}" dt="2021-01-30T16:28:35.213" v="9160" actId="26606"/>
          <ac:spMkLst>
            <pc:docMk/>
            <pc:sldMk cId="781425958" sldId="403"/>
            <ac:spMk id="12" creationId="{CD9FE4EF-C4D8-49A0-B2FF-81D8DB7D8A24}"/>
          </ac:spMkLst>
        </pc:spChg>
        <pc:spChg chg="add">
          <ac:chgData name="Alejandro" userId="d318735d-b8e5-4f1a-b3a1-33090e35db06" providerId="ADAL" clId="{41C69BD3-A650-41EC-A4A6-E6980F7FEF09}" dt="2021-01-30T16:28:35.213" v="9160" actId="26606"/>
          <ac:spMkLst>
            <pc:docMk/>
            <pc:sldMk cId="781425958" sldId="403"/>
            <ac:spMk id="14" creationId="{4300840D-0A0B-4512-BACA-B439D5B9C57C}"/>
          </ac:spMkLst>
        </pc:spChg>
        <pc:spChg chg="add">
          <ac:chgData name="Alejandro" userId="d318735d-b8e5-4f1a-b3a1-33090e35db06" providerId="ADAL" clId="{41C69BD3-A650-41EC-A4A6-E6980F7FEF09}" dt="2021-01-30T16:28:35.213" v="9160" actId="26606"/>
          <ac:spMkLst>
            <pc:docMk/>
            <pc:sldMk cId="781425958" sldId="403"/>
            <ac:spMk id="16" creationId="{D2B78728-A580-49A7-84F9-6EF6F583ADE0}"/>
          </ac:spMkLst>
        </pc:spChg>
        <pc:spChg chg="add">
          <ac:chgData name="Alejandro" userId="d318735d-b8e5-4f1a-b3a1-33090e35db06" providerId="ADAL" clId="{41C69BD3-A650-41EC-A4A6-E6980F7FEF09}" dt="2021-01-30T16:28:35.213" v="9160" actId="26606"/>
          <ac:spMkLst>
            <pc:docMk/>
            <pc:sldMk cId="781425958" sldId="403"/>
            <ac:spMk id="18" creationId="{38FAA1A1-D861-433F-88FA-1E9D6FD31D11}"/>
          </ac:spMkLst>
        </pc:spChg>
        <pc:spChg chg="add">
          <ac:chgData name="Alejandro" userId="d318735d-b8e5-4f1a-b3a1-33090e35db06" providerId="ADAL" clId="{41C69BD3-A650-41EC-A4A6-E6980F7FEF09}" dt="2021-01-30T16:28:35.213" v="9160" actId="26606"/>
          <ac:spMkLst>
            <pc:docMk/>
            <pc:sldMk cId="781425958" sldId="403"/>
            <ac:spMk id="20" creationId="{8D71EDA1-87BF-4D5D-AB79-F346FD19278A}"/>
          </ac:spMkLst>
        </pc:spChg>
      </pc:sldChg>
      <pc:sldChg chg="addSp delSp modSp new mod ord setBg">
        <pc:chgData name="Alejandro" userId="d318735d-b8e5-4f1a-b3a1-33090e35db06" providerId="ADAL" clId="{41C69BD3-A650-41EC-A4A6-E6980F7FEF09}" dt="2021-01-30T19:45:18.474" v="11273" actId="26606"/>
        <pc:sldMkLst>
          <pc:docMk/>
          <pc:sldMk cId="685354904" sldId="404"/>
        </pc:sldMkLst>
        <pc:spChg chg="mod">
          <ac:chgData name="Alejandro" userId="d318735d-b8e5-4f1a-b3a1-33090e35db06" providerId="ADAL" clId="{41C69BD3-A650-41EC-A4A6-E6980F7FEF09}" dt="2021-01-30T19:45:18.474" v="11273" actId="26606"/>
          <ac:spMkLst>
            <pc:docMk/>
            <pc:sldMk cId="685354904" sldId="404"/>
            <ac:spMk id="2" creationId="{E5D7E66C-AE0A-49E3-857D-B5CE213051F0}"/>
          </ac:spMkLst>
        </pc:spChg>
        <pc:spChg chg="del mod">
          <ac:chgData name="Alejandro" userId="d318735d-b8e5-4f1a-b3a1-33090e35db06" providerId="ADAL" clId="{41C69BD3-A650-41EC-A4A6-E6980F7FEF09}" dt="2021-01-30T19:45:18.474" v="11273" actId="26606"/>
          <ac:spMkLst>
            <pc:docMk/>
            <pc:sldMk cId="685354904" sldId="404"/>
            <ac:spMk id="3" creationId="{FC4293E4-0FCC-4461-A7C9-9CF08433C727}"/>
          </ac:spMkLst>
        </pc:spChg>
        <pc:spChg chg="add">
          <ac:chgData name="Alejandro" userId="d318735d-b8e5-4f1a-b3a1-33090e35db06" providerId="ADAL" clId="{41C69BD3-A650-41EC-A4A6-E6980F7FEF09}" dt="2021-01-30T19:45:18.474" v="11273" actId="26606"/>
          <ac:spMkLst>
            <pc:docMk/>
            <pc:sldMk cId="685354904" sldId="404"/>
            <ac:spMk id="6" creationId="{68575C10-8187-4AC4-AD72-C754EAFD2867}"/>
          </ac:spMkLst>
        </pc:spChg>
        <pc:spChg chg="add del">
          <ac:chgData name="Alejandro" userId="d318735d-b8e5-4f1a-b3a1-33090e35db06" providerId="ADAL" clId="{41C69BD3-A650-41EC-A4A6-E6980F7FEF09}" dt="2021-01-30T19:44:59.302" v="11272" actId="26606"/>
          <ac:spMkLst>
            <pc:docMk/>
            <pc:sldMk cId="685354904" sldId="404"/>
            <ac:spMk id="9" creationId="{325166D1-1B21-4128-AC42-61745528E4D6}"/>
          </ac:spMkLst>
        </pc:spChg>
        <pc:grpChg chg="add del">
          <ac:chgData name="Alejandro" userId="d318735d-b8e5-4f1a-b3a1-33090e35db06" providerId="ADAL" clId="{41C69BD3-A650-41EC-A4A6-E6980F7FEF09}" dt="2021-01-30T19:44:59.302" v="11272" actId="26606"/>
          <ac:grpSpMkLst>
            <pc:docMk/>
            <pc:sldMk cId="685354904" sldId="404"/>
            <ac:grpSpMk id="11" creationId="{E6517BAC-C80F-4065-90D8-703493E0B353}"/>
          </ac:grpSpMkLst>
        </pc:grpChg>
        <pc:graphicFrameChg chg="add">
          <ac:chgData name="Alejandro" userId="d318735d-b8e5-4f1a-b3a1-33090e35db06" providerId="ADAL" clId="{41C69BD3-A650-41EC-A4A6-E6980F7FEF09}" dt="2021-01-30T19:45:18.474" v="11273" actId="26606"/>
          <ac:graphicFrameMkLst>
            <pc:docMk/>
            <pc:sldMk cId="685354904" sldId="404"/>
            <ac:graphicFrameMk id="8" creationId="{58741415-2DD0-49F2-8797-AAE4FC43A7BB}"/>
          </ac:graphicFrameMkLst>
        </pc:graphicFrameChg>
        <pc:picChg chg="add del">
          <ac:chgData name="Alejandro" userId="d318735d-b8e5-4f1a-b3a1-33090e35db06" providerId="ADAL" clId="{41C69BD3-A650-41EC-A4A6-E6980F7FEF09}" dt="2021-01-30T19:44:59.302" v="11272" actId="26606"/>
          <ac:picMkLst>
            <pc:docMk/>
            <pc:sldMk cId="685354904" sldId="404"/>
            <ac:picMk id="5" creationId="{BFDF4324-1A44-47DA-BC5D-E0A45CA0B8D8}"/>
          </ac:picMkLst>
        </pc:picChg>
        <pc:cxnChg chg="add">
          <ac:chgData name="Alejandro" userId="d318735d-b8e5-4f1a-b3a1-33090e35db06" providerId="ADAL" clId="{41C69BD3-A650-41EC-A4A6-E6980F7FEF09}" dt="2021-01-30T19:45:18.474" v="11273" actId="26606"/>
          <ac:cxnSpMkLst>
            <pc:docMk/>
            <pc:sldMk cId="685354904" sldId="404"/>
            <ac:cxnSpMk id="7" creationId="{74E776C9-ED67-41B7-B3A3-4DF76EF3ACEE}"/>
          </ac:cxnSpMkLst>
        </pc:cxnChg>
      </pc:sldChg>
      <pc:sldChg chg="addSp modSp new mod setBg">
        <pc:chgData name="Alejandro" userId="d318735d-b8e5-4f1a-b3a1-33090e35db06" providerId="ADAL" clId="{41C69BD3-A650-41EC-A4A6-E6980F7FEF09}" dt="2021-01-31T09:34:15.682" v="12618" actId="26606"/>
        <pc:sldMkLst>
          <pc:docMk/>
          <pc:sldMk cId="1796435042" sldId="405"/>
        </pc:sldMkLst>
        <pc:spChg chg="mod">
          <ac:chgData name="Alejandro" userId="d318735d-b8e5-4f1a-b3a1-33090e35db06" providerId="ADAL" clId="{41C69BD3-A650-41EC-A4A6-E6980F7FEF09}" dt="2021-01-31T09:34:15.682" v="12618" actId="26606"/>
          <ac:spMkLst>
            <pc:docMk/>
            <pc:sldMk cId="1796435042" sldId="405"/>
            <ac:spMk id="2" creationId="{F4B924FE-8C6C-4E3B-9BF7-2766272CE54D}"/>
          </ac:spMkLst>
        </pc:spChg>
        <pc:spChg chg="mod">
          <ac:chgData name="Alejandro" userId="d318735d-b8e5-4f1a-b3a1-33090e35db06" providerId="ADAL" clId="{41C69BD3-A650-41EC-A4A6-E6980F7FEF09}" dt="2021-01-31T09:34:15.682" v="12618" actId="26606"/>
          <ac:spMkLst>
            <pc:docMk/>
            <pc:sldMk cId="1796435042" sldId="405"/>
            <ac:spMk id="3" creationId="{C416D26D-41F7-4DC3-A9A3-6A320C2DC468}"/>
          </ac:spMkLst>
        </pc:spChg>
        <pc:spChg chg="add">
          <ac:chgData name="Alejandro" userId="d318735d-b8e5-4f1a-b3a1-33090e35db06" providerId="ADAL" clId="{41C69BD3-A650-41EC-A4A6-E6980F7FEF09}" dt="2021-01-31T09:34:15.682" v="12618" actId="26606"/>
          <ac:spMkLst>
            <pc:docMk/>
            <pc:sldMk cId="1796435042" sldId="405"/>
            <ac:spMk id="8" creationId="{09588DA8-065E-4F6F-8EFD-43104AB2E0CF}"/>
          </ac:spMkLst>
        </pc:spChg>
        <pc:spChg chg="add">
          <ac:chgData name="Alejandro" userId="d318735d-b8e5-4f1a-b3a1-33090e35db06" providerId="ADAL" clId="{41C69BD3-A650-41EC-A4A6-E6980F7FEF09}" dt="2021-01-31T09:34:15.682" v="12618" actId="26606"/>
          <ac:spMkLst>
            <pc:docMk/>
            <pc:sldMk cId="1796435042" sldId="405"/>
            <ac:spMk id="10" creationId="{C4285719-470E-454C-AF62-8323075F1F5B}"/>
          </ac:spMkLst>
        </pc:spChg>
        <pc:spChg chg="add">
          <ac:chgData name="Alejandro" userId="d318735d-b8e5-4f1a-b3a1-33090e35db06" providerId="ADAL" clId="{41C69BD3-A650-41EC-A4A6-E6980F7FEF09}" dt="2021-01-31T09:34:15.682" v="12618" actId="26606"/>
          <ac:spMkLst>
            <pc:docMk/>
            <pc:sldMk cId="1796435042" sldId="405"/>
            <ac:spMk id="12" creationId="{CD9FE4EF-C4D8-49A0-B2FF-81D8DB7D8A24}"/>
          </ac:spMkLst>
        </pc:spChg>
        <pc:spChg chg="add">
          <ac:chgData name="Alejandro" userId="d318735d-b8e5-4f1a-b3a1-33090e35db06" providerId="ADAL" clId="{41C69BD3-A650-41EC-A4A6-E6980F7FEF09}" dt="2021-01-31T09:34:15.682" v="12618" actId="26606"/>
          <ac:spMkLst>
            <pc:docMk/>
            <pc:sldMk cId="1796435042" sldId="405"/>
            <ac:spMk id="14" creationId="{4300840D-0A0B-4512-BACA-B439D5B9C57C}"/>
          </ac:spMkLst>
        </pc:spChg>
        <pc:spChg chg="add">
          <ac:chgData name="Alejandro" userId="d318735d-b8e5-4f1a-b3a1-33090e35db06" providerId="ADAL" clId="{41C69BD3-A650-41EC-A4A6-E6980F7FEF09}" dt="2021-01-31T09:34:15.682" v="12618" actId="26606"/>
          <ac:spMkLst>
            <pc:docMk/>
            <pc:sldMk cId="1796435042" sldId="405"/>
            <ac:spMk id="16" creationId="{D2B78728-A580-49A7-84F9-6EF6F583ADE0}"/>
          </ac:spMkLst>
        </pc:spChg>
        <pc:spChg chg="add">
          <ac:chgData name="Alejandro" userId="d318735d-b8e5-4f1a-b3a1-33090e35db06" providerId="ADAL" clId="{41C69BD3-A650-41EC-A4A6-E6980F7FEF09}" dt="2021-01-31T09:34:15.682" v="12618" actId="26606"/>
          <ac:spMkLst>
            <pc:docMk/>
            <pc:sldMk cId="1796435042" sldId="405"/>
            <ac:spMk id="18" creationId="{38FAA1A1-D861-433F-88FA-1E9D6FD31D11}"/>
          </ac:spMkLst>
        </pc:spChg>
        <pc:spChg chg="add">
          <ac:chgData name="Alejandro" userId="d318735d-b8e5-4f1a-b3a1-33090e35db06" providerId="ADAL" clId="{41C69BD3-A650-41EC-A4A6-E6980F7FEF09}" dt="2021-01-31T09:34:15.682" v="12618" actId="26606"/>
          <ac:spMkLst>
            <pc:docMk/>
            <pc:sldMk cId="1796435042" sldId="405"/>
            <ac:spMk id="20" creationId="{8D71EDA1-87BF-4D5D-AB79-F346FD19278A}"/>
          </ac:spMkLst>
        </pc:spChg>
      </pc:sldChg>
      <pc:sldChg chg="modSp new mod">
        <pc:chgData name="Alejandro" userId="d318735d-b8e5-4f1a-b3a1-33090e35db06" providerId="ADAL" clId="{41C69BD3-A650-41EC-A4A6-E6980F7FEF09}" dt="2021-01-31T12:45:32.275" v="14189" actId="20578"/>
        <pc:sldMkLst>
          <pc:docMk/>
          <pc:sldMk cId="535053001" sldId="406"/>
        </pc:sldMkLst>
        <pc:spChg chg="mod">
          <ac:chgData name="Alejandro" userId="d318735d-b8e5-4f1a-b3a1-33090e35db06" providerId="ADAL" clId="{41C69BD3-A650-41EC-A4A6-E6980F7FEF09}" dt="2021-01-23T18:27:47.933" v="2050"/>
          <ac:spMkLst>
            <pc:docMk/>
            <pc:sldMk cId="535053001" sldId="406"/>
            <ac:spMk id="2" creationId="{BD16B40B-8540-4E41-8CF7-478015F0E742}"/>
          </ac:spMkLst>
        </pc:spChg>
        <pc:spChg chg="mod">
          <ac:chgData name="Alejandro" userId="d318735d-b8e5-4f1a-b3a1-33090e35db06" providerId="ADAL" clId="{41C69BD3-A650-41EC-A4A6-E6980F7FEF09}" dt="2021-01-31T12:45:32.275" v="14189" actId="20578"/>
          <ac:spMkLst>
            <pc:docMk/>
            <pc:sldMk cId="535053001" sldId="406"/>
            <ac:spMk id="3" creationId="{E756A452-3B9C-42AC-BA1E-88CC83F8CABF}"/>
          </ac:spMkLst>
        </pc:spChg>
      </pc:sldChg>
      <pc:sldChg chg="modSp new mod ord">
        <pc:chgData name="Alejandro" userId="d318735d-b8e5-4f1a-b3a1-33090e35db06" providerId="ADAL" clId="{41C69BD3-A650-41EC-A4A6-E6980F7FEF09}" dt="2021-01-23T18:29:46.951" v="2121"/>
        <pc:sldMkLst>
          <pc:docMk/>
          <pc:sldMk cId="3019817236" sldId="407"/>
        </pc:sldMkLst>
        <pc:spChg chg="mod">
          <ac:chgData name="Alejandro" userId="d318735d-b8e5-4f1a-b3a1-33090e35db06" providerId="ADAL" clId="{41C69BD3-A650-41EC-A4A6-E6980F7FEF09}" dt="2021-01-23T18:29:17.843" v="2105"/>
          <ac:spMkLst>
            <pc:docMk/>
            <pc:sldMk cId="3019817236" sldId="407"/>
            <ac:spMk id="2" creationId="{4106AF12-B8D4-40A8-A0E9-EDA15EF54698}"/>
          </ac:spMkLst>
        </pc:spChg>
        <pc:spChg chg="mod">
          <ac:chgData name="Alejandro" userId="d318735d-b8e5-4f1a-b3a1-33090e35db06" providerId="ADAL" clId="{41C69BD3-A650-41EC-A4A6-E6980F7FEF09}" dt="2021-01-23T18:29:39.096" v="2117" actId="6549"/>
          <ac:spMkLst>
            <pc:docMk/>
            <pc:sldMk cId="3019817236" sldId="407"/>
            <ac:spMk id="3" creationId="{9133C2D8-3E77-454E-AB78-ACEF0D75BEE7}"/>
          </ac:spMkLst>
        </pc:spChg>
      </pc:sldChg>
      <pc:sldChg chg="new del">
        <pc:chgData name="Alejandro" userId="d318735d-b8e5-4f1a-b3a1-33090e35db06" providerId="ADAL" clId="{41C69BD3-A650-41EC-A4A6-E6980F7FEF09}" dt="2021-01-23T18:51:51.306" v="2264" actId="680"/>
        <pc:sldMkLst>
          <pc:docMk/>
          <pc:sldMk cId="657481142" sldId="408"/>
        </pc:sldMkLst>
      </pc:sldChg>
      <pc:sldChg chg="delSp modSp add mod ord">
        <pc:chgData name="Alejandro" userId="d318735d-b8e5-4f1a-b3a1-33090e35db06" providerId="ADAL" clId="{41C69BD3-A650-41EC-A4A6-E6980F7FEF09}" dt="2021-01-23T18:58:38.212" v="2356" actId="6549"/>
        <pc:sldMkLst>
          <pc:docMk/>
          <pc:sldMk cId="738358633" sldId="408"/>
        </pc:sldMkLst>
        <pc:spChg chg="mod">
          <ac:chgData name="Alejandro" userId="d318735d-b8e5-4f1a-b3a1-33090e35db06" providerId="ADAL" clId="{41C69BD3-A650-41EC-A4A6-E6980F7FEF09}" dt="2021-01-23T18:55:18.539" v="2294" actId="20577"/>
          <ac:spMkLst>
            <pc:docMk/>
            <pc:sldMk cId="738358633" sldId="408"/>
            <ac:spMk id="2" creationId="{88AEA14C-5323-49DF-9064-21A9EE43D9CF}"/>
          </ac:spMkLst>
        </pc:spChg>
        <pc:spChg chg="mod">
          <ac:chgData name="Alejandro" userId="d318735d-b8e5-4f1a-b3a1-33090e35db06" providerId="ADAL" clId="{41C69BD3-A650-41EC-A4A6-E6980F7FEF09}" dt="2021-01-23T18:56:06.178" v="2305" actId="1076"/>
          <ac:spMkLst>
            <pc:docMk/>
            <pc:sldMk cId="738358633" sldId="408"/>
            <ac:spMk id="3" creationId="{53F4CCE4-6EA3-4F09-A395-0D9E0EFD82BD}"/>
          </ac:spMkLst>
        </pc:spChg>
        <pc:spChg chg="mod">
          <ac:chgData name="Alejandro" userId="d318735d-b8e5-4f1a-b3a1-33090e35db06" providerId="ADAL" clId="{41C69BD3-A650-41EC-A4A6-E6980F7FEF09}" dt="2021-01-23T18:58:38.212" v="2356" actId="6549"/>
          <ac:spMkLst>
            <pc:docMk/>
            <pc:sldMk cId="738358633" sldId="408"/>
            <ac:spMk id="4" creationId="{DF139E46-FC1F-4B82-83C7-7A947C1E3732}"/>
          </ac:spMkLst>
        </pc:spChg>
        <pc:spChg chg="del">
          <ac:chgData name="Alejandro" userId="d318735d-b8e5-4f1a-b3a1-33090e35db06" providerId="ADAL" clId="{41C69BD3-A650-41EC-A4A6-E6980F7FEF09}" dt="2021-01-23T18:55:24.349" v="2295" actId="478"/>
          <ac:spMkLst>
            <pc:docMk/>
            <pc:sldMk cId="738358633" sldId="408"/>
            <ac:spMk id="6" creationId="{40F1857E-C3D2-4D67-B292-E5C04E5D8A6A}"/>
          </ac:spMkLst>
        </pc:spChg>
      </pc:sldChg>
      <pc:sldChg chg="modSp add mod">
        <pc:chgData name="Alejandro" userId="d318735d-b8e5-4f1a-b3a1-33090e35db06" providerId="ADAL" clId="{41C69BD3-A650-41EC-A4A6-E6980F7FEF09}" dt="2021-01-23T19:07:01.175" v="2609" actId="790"/>
        <pc:sldMkLst>
          <pc:docMk/>
          <pc:sldMk cId="3432455602" sldId="409"/>
        </pc:sldMkLst>
        <pc:spChg chg="mod">
          <ac:chgData name="Alejandro" userId="d318735d-b8e5-4f1a-b3a1-33090e35db06" providerId="ADAL" clId="{41C69BD3-A650-41EC-A4A6-E6980F7FEF09}" dt="2021-01-23T18:59:07.486" v="2372" actId="20577"/>
          <ac:spMkLst>
            <pc:docMk/>
            <pc:sldMk cId="3432455602" sldId="409"/>
            <ac:spMk id="2" creationId="{88AEA14C-5323-49DF-9064-21A9EE43D9CF}"/>
          </ac:spMkLst>
        </pc:spChg>
        <pc:spChg chg="mod">
          <ac:chgData name="Alejandro" userId="d318735d-b8e5-4f1a-b3a1-33090e35db06" providerId="ADAL" clId="{41C69BD3-A650-41EC-A4A6-E6980F7FEF09}" dt="2021-01-23T19:03:04.635" v="2494" actId="21"/>
          <ac:spMkLst>
            <pc:docMk/>
            <pc:sldMk cId="3432455602" sldId="409"/>
            <ac:spMk id="3" creationId="{53F4CCE4-6EA3-4F09-A395-0D9E0EFD82BD}"/>
          </ac:spMkLst>
        </pc:spChg>
        <pc:spChg chg="mod">
          <ac:chgData name="Alejandro" userId="d318735d-b8e5-4f1a-b3a1-33090e35db06" providerId="ADAL" clId="{41C69BD3-A650-41EC-A4A6-E6980F7FEF09}" dt="2021-01-23T19:07:01.175" v="2609" actId="790"/>
          <ac:spMkLst>
            <pc:docMk/>
            <pc:sldMk cId="3432455602" sldId="409"/>
            <ac:spMk id="4" creationId="{DF139E46-FC1F-4B82-83C7-7A947C1E3732}"/>
          </ac:spMkLst>
        </pc:spChg>
      </pc:sldChg>
      <pc:sldChg chg="modSp add del mod ord">
        <pc:chgData name="Alejandro" userId="d318735d-b8e5-4f1a-b3a1-33090e35db06" providerId="ADAL" clId="{41C69BD3-A650-41EC-A4A6-E6980F7FEF09}" dt="2021-01-23T19:32:29.831" v="2795" actId="2696"/>
        <pc:sldMkLst>
          <pc:docMk/>
          <pc:sldMk cId="4208465220" sldId="410"/>
        </pc:sldMkLst>
        <pc:spChg chg="mod">
          <ac:chgData name="Alejandro" userId="d318735d-b8e5-4f1a-b3a1-33090e35db06" providerId="ADAL" clId="{41C69BD3-A650-41EC-A4A6-E6980F7FEF09}" dt="2021-01-23T19:30:05.777" v="2631" actId="20577"/>
          <ac:spMkLst>
            <pc:docMk/>
            <pc:sldMk cId="4208465220" sldId="410"/>
            <ac:spMk id="2" creationId="{88AEA14C-5323-49DF-9064-21A9EE43D9CF}"/>
          </ac:spMkLst>
        </pc:spChg>
        <pc:spChg chg="mod">
          <ac:chgData name="Alejandro" userId="d318735d-b8e5-4f1a-b3a1-33090e35db06" providerId="ADAL" clId="{41C69BD3-A650-41EC-A4A6-E6980F7FEF09}" dt="2021-01-23T19:32:10.117" v="2793" actId="20577"/>
          <ac:spMkLst>
            <pc:docMk/>
            <pc:sldMk cId="4208465220" sldId="410"/>
            <ac:spMk id="4" creationId="{DF139E46-FC1F-4B82-83C7-7A947C1E3732}"/>
          </ac:spMkLst>
        </pc:spChg>
      </pc:sldChg>
      <pc:sldChg chg="modSp add mod">
        <pc:chgData name="Alejandro" userId="d318735d-b8e5-4f1a-b3a1-33090e35db06" providerId="ADAL" clId="{41C69BD3-A650-41EC-A4A6-E6980F7FEF09}" dt="2021-01-23T19:50:48.044" v="3104" actId="20577"/>
        <pc:sldMkLst>
          <pc:docMk/>
          <pc:sldMk cId="772532391" sldId="411"/>
        </pc:sldMkLst>
        <pc:spChg chg="mod">
          <ac:chgData name="Alejandro" userId="d318735d-b8e5-4f1a-b3a1-33090e35db06" providerId="ADAL" clId="{41C69BD3-A650-41EC-A4A6-E6980F7FEF09}" dt="2021-01-23T19:32:41.228" v="2802" actId="20577"/>
          <ac:spMkLst>
            <pc:docMk/>
            <pc:sldMk cId="772532391" sldId="411"/>
            <ac:spMk id="2" creationId="{88AEA14C-5323-49DF-9064-21A9EE43D9CF}"/>
          </ac:spMkLst>
        </pc:spChg>
        <pc:spChg chg="mod">
          <ac:chgData name="Alejandro" userId="d318735d-b8e5-4f1a-b3a1-33090e35db06" providerId="ADAL" clId="{41C69BD3-A650-41EC-A4A6-E6980F7FEF09}" dt="2021-01-23T19:50:48.044" v="3104" actId="20577"/>
          <ac:spMkLst>
            <pc:docMk/>
            <pc:sldMk cId="772532391" sldId="411"/>
            <ac:spMk id="3" creationId="{53F4CCE4-6EA3-4F09-A395-0D9E0EFD82BD}"/>
          </ac:spMkLst>
        </pc:spChg>
        <pc:spChg chg="mod">
          <ac:chgData name="Alejandro" userId="d318735d-b8e5-4f1a-b3a1-33090e35db06" providerId="ADAL" clId="{41C69BD3-A650-41EC-A4A6-E6980F7FEF09}" dt="2021-01-23T19:40:59.708" v="2962" actId="108"/>
          <ac:spMkLst>
            <pc:docMk/>
            <pc:sldMk cId="772532391" sldId="411"/>
            <ac:spMk id="4" creationId="{DF139E46-FC1F-4B82-83C7-7A947C1E3732}"/>
          </ac:spMkLst>
        </pc:spChg>
      </pc:sldChg>
      <pc:sldChg chg="modSp add mod">
        <pc:chgData name="Alejandro" userId="d318735d-b8e5-4f1a-b3a1-33090e35db06" providerId="ADAL" clId="{41C69BD3-A650-41EC-A4A6-E6980F7FEF09}" dt="2021-01-23T19:50:54.053" v="3106" actId="20577"/>
        <pc:sldMkLst>
          <pc:docMk/>
          <pc:sldMk cId="2535517878" sldId="412"/>
        </pc:sldMkLst>
        <pc:spChg chg="mod">
          <ac:chgData name="Alejandro" userId="d318735d-b8e5-4f1a-b3a1-33090e35db06" providerId="ADAL" clId="{41C69BD3-A650-41EC-A4A6-E6980F7FEF09}" dt="2021-01-23T19:48:59.457" v="3013" actId="20577"/>
          <ac:spMkLst>
            <pc:docMk/>
            <pc:sldMk cId="2535517878" sldId="412"/>
            <ac:spMk id="2" creationId="{88AEA14C-5323-49DF-9064-21A9EE43D9CF}"/>
          </ac:spMkLst>
        </pc:spChg>
        <pc:spChg chg="mod">
          <ac:chgData name="Alejandro" userId="d318735d-b8e5-4f1a-b3a1-33090e35db06" providerId="ADAL" clId="{41C69BD3-A650-41EC-A4A6-E6980F7FEF09}" dt="2021-01-23T19:50:54.053" v="3106" actId="20577"/>
          <ac:spMkLst>
            <pc:docMk/>
            <pc:sldMk cId="2535517878" sldId="412"/>
            <ac:spMk id="3" creationId="{53F4CCE4-6EA3-4F09-A395-0D9E0EFD82BD}"/>
          </ac:spMkLst>
        </pc:spChg>
        <pc:spChg chg="mod">
          <ac:chgData name="Alejandro" userId="d318735d-b8e5-4f1a-b3a1-33090e35db06" providerId="ADAL" clId="{41C69BD3-A650-41EC-A4A6-E6980F7FEF09}" dt="2021-01-23T19:50:05.896" v="3101" actId="20577"/>
          <ac:spMkLst>
            <pc:docMk/>
            <pc:sldMk cId="2535517878" sldId="412"/>
            <ac:spMk id="4" creationId="{DF139E46-FC1F-4B82-83C7-7A947C1E3732}"/>
          </ac:spMkLst>
        </pc:spChg>
      </pc:sldChg>
      <pc:sldChg chg="modSp add mod">
        <pc:chgData name="Alejandro" userId="d318735d-b8e5-4f1a-b3a1-33090e35db06" providerId="ADAL" clId="{41C69BD3-A650-41EC-A4A6-E6980F7FEF09}" dt="2021-01-23T19:58:58.111" v="3259" actId="20577"/>
        <pc:sldMkLst>
          <pc:docMk/>
          <pc:sldMk cId="856399108" sldId="413"/>
        </pc:sldMkLst>
        <pc:spChg chg="mod">
          <ac:chgData name="Alejandro" userId="d318735d-b8e5-4f1a-b3a1-33090e35db06" providerId="ADAL" clId="{41C69BD3-A650-41EC-A4A6-E6980F7FEF09}" dt="2021-01-23T19:51:15.860" v="3120" actId="20577"/>
          <ac:spMkLst>
            <pc:docMk/>
            <pc:sldMk cId="856399108" sldId="413"/>
            <ac:spMk id="2" creationId="{88AEA14C-5323-49DF-9064-21A9EE43D9CF}"/>
          </ac:spMkLst>
        </pc:spChg>
        <pc:spChg chg="mod">
          <ac:chgData name="Alejandro" userId="d318735d-b8e5-4f1a-b3a1-33090e35db06" providerId="ADAL" clId="{41C69BD3-A650-41EC-A4A6-E6980F7FEF09}" dt="2021-01-23T19:58:09.649" v="3237" actId="21"/>
          <ac:spMkLst>
            <pc:docMk/>
            <pc:sldMk cId="856399108" sldId="413"/>
            <ac:spMk id="3" creationId="{53F4CCE4-6EA3-4F09-A395-0D9E0EFD82BD}"/>
          </ac:spMkLst>
        </pc:spChg>
        <pc:spChg chg="mod">
          <ac:chgData name="Alejandro" userId="d318735d-b8e5-4f1a-b3a1-33090e35db06" providerId="ADAL" clId="{41C69BD3-A650-41EC-A4A6-E6980F7FEF09}" dt="2021-01-23T19:58:58.111" v="3259" actId="20577"/>
          <ac:spMkLst>
            <pc:docMk/>
            <pc:sldMk cId="856399108" sldId="413"/>
            <ac:spMk id="4" creationId="{DF139E46-FC1F-4B82-83C7-7A947C1E3732}"/>
          </ac:spMkLst>
        </pc:spChg>
      </pc:sldChg>
      <pc:sldChg chg="addSp modSp add mod">
        <pc:chgData name="Alejandro" userId="d318735d-b8e5-4f1a-b3a1-33090e35db06" providerId="ADAL" clId="{41C69BD3-A650-41EC-A4A6-E6980F7FEF09}" dt="2021-01-24T11:39:32.381" v="5407" actId="20577"/>
        <pc:sldMkLst>
          <pc:docMk/>
          <pc:sldMk cId="834432865" sldId="414"/>
        </pc:sldMkLst>
        <pc:spChg chg="mod">
          <ac:chgData name="Alejandro" userId="d318735d-b8e5-4f1a-b3a1-33090e35db06" providerId="ADAL" clId="{41C69BD3-A650-41EC-A4A6-E6980F7FEF09}" dt="2021-01-23T19:59:33.019" v="3271" actId="20577"/>
          <ac:spMkLst>
            <pc:docMk/>
            <pc:sldMk cId="834432865" sldId="414"/>
            <ac:spMk id="2" creationId="{88AEA14C-5323-49DF-9064-21A9EE43D9CF}"/>
          </ac:spMkLst>
        </pc:spChg>
        <pc:spChg chg="mod">
          <ac:chgData name="Alejandro" userId="d318735d-b8e5-4f1a-b3a1-33090e35db06" providerId="ADAL" clId="{41C69BD3-A650-41EC-A4A6-E6980F7FEF09}" dt="2021-01-24T11:39:32.381" v="5407" actId="20577"/>
          <ac:spMkLst>
            <pc:docMk/>
            <pc:sldMk cId="834432865" sldId="414"/>
            <ac:spMk id="3" creationId="{53F4CCE4-6EA3-4F09-A395-0D9E0EFD82BD}"/>
          </ac:spMkLst>
        </pc:spChg>
        <pc:spChg chg="mod">
          <ac:chgData name="Alejandro" userId="d318735d-b8e5-4f1a-b3a1-33090e35db06" providerId="ADAL" clId="{41C69BD3-A650-41EC-A4A6-E6980F7FEF09}" dt="2021-01-23T20:00:52.808" v="3424" actId="20577"/>
          <ac:spMkLst>
            <pc:docMk/>
            <pc:sldMk cId="834432865" sldId="414"/>
            <ac:spMk id="4" creationId="{DF139E46-FC1F-4B82-83C7-7A947C1E3732}"/>
          </ac:spMkLst>
        </pc:spChg>
        <pc:spChg chg="add mod">
          <ac:chgData name="Alejandro" userId="d318735d-b8e5-4f1a-b3a1-33090e35db06" providerId="ADAL" clId="{41C69BD3-A650-41EC-A4A6-E6980F7FEF09}" dt="2021-01-23T20:04:45.036" v="3429" actId="1076"/>
          <ac:spMkLst>
            <pc:docMk/>
            <pc:sldMk cId="834432865" sldId="414"/>
            <ac:spMk id="7" creationId="{635F3000-AB85-455E-97E5-E4E7AF2914A9}"/>
          </ac:spMkLst>
        </pc:spChg>
      </pc:sldChg>
      <pc:sldChg chg="addSp delSp modSp add mod">
        <pc:chgData name="Alejandro" userId="d318735d-b8e5-4f1a-b3a1-33090e35db06" providerId="ADAL" clId="{41C69BD3-A650-41EC-A4A6-E6980F7FEF09}" dt="2021-01-24T11:39:47.137" v="5408"/>
        <pc:sldMkLst>
          <pc:docMk/>
          <pc:sldMk cId="2493588066" sldId="415"/>
        </pc:sldMkLst>
        <pc:spChg chg="mod">
          <ac:chgData name="Alejandro" userId="d318735d-b8e5-4f1a-b3a1-33090e35db06" providerId="ADAL" clId="{41C69BD3-A650-41EC-A4A6-E6980F7FEF09}" dt="2021-01-23T20:06:56.181" v="3446" actId="20577"/>
          <ac:spMkLst>
            <pc:docMk/>
            <pc:sldMk cId="2493588066" sldId="415"/>
            <ac:spMk id="2" creationId="{88AEA14C-5323-49DF-9064-21A9EE43D9CF}"/>
          </ac:spMkLst>
        </pc:spChg>
        <pc:spChg chg="mod">
          <ac:chgData name="Alejandro" userId="d318735d-b8e5-4f1a-b3a1-33090e35db06" providerId="ADAL" clId="{41C69BD3-A650-41EC-A4A6-E6980F7FEF09}" dt="2021-01-24T11:39:47.137" v="5408"/>
          <ac:spMkLst>
            <pc:docMk/>
            <pc:sldMk cId="2493588066" sldId="415"/>
            <ac:spMk id="3" creationId="{53F4CCE4-6EA3-4F09-A395-0D9E0EFD82BD}"/>
          </ac:spMkLst>
        </pc:spChg>
        <pc:spChg chg="mod">
          <ac:chgData name="Alejandro" userId="d318735d-b8e5-4f1a-b3a1-33090e35db06" providerId="ADAL" clId="{41C69BD3-A650-41EC-A4A6-E6980F7FEF09}" dt="2021-01-23T20:10:41.712" v="3481" actId="20577"/>
          <ac:spMkLst>
            <pc:docMk/>
            <pc:sldMk cId="2493588066" sldId="415"/>
            <ac:spMk id="4" creationId="{DF139E46-FC1F-4B82-83C7-7A947C1E3732}"/>
          </ac:spMkLst>
        </pc:spChg>
        <pc:spChg chg="del">
          <ac:chgData name="Alejandro" userId="d318735d-b8e5-4f1a-b3a1-33090e35db06" providerId="ADAL" clId="{41C69BD3-A650-41EC-A4A6-E6980F7FEF09}" dt="2021-01-23T20:09:13.934" v="3448" actId="478"/>
          <ac:spMkLst>
            <pc:docMk/>
            <pc:sldMk cId="2493588066" sldId="415"/>
            <ac:spMk id="7" creationId="{635F3000-AB85-455E-97E5-E4E7AF2914A9}"/>
          </ac:spMkLst>
        </pc:spChg>
        <pc:spChg chg="add mod">
          <ac:chgData name="Alejandro" userId="d318735d-b8e5-4f1a-b3a1-33090e35db06" providerId="ADAL" clId="{41C69BD3-A650-41EC-A4A6-E6980F7FEF09}" dt="2021-01-23T20:09:23.633" v="3452" actId="1076"/>
          <ac:spMkLst>
            <pc:docMk/>
            <pc:sldMk cId="2493588066" sldId="415"/>
            <ac:spMk id="8" creationId="{01A8D59C-25E2-483D-B1B4-E144EAD5EAD4}"/>
          </ac:spMkLst>
        </pc:spChg>
      </pc:sldChg>
      <pc:sldChg chg="addSp modSp new mod setBg">
        <pc:chgData name="Alejandro" userId="d318735d-b8e5-4f1a-b3a1-33090e35db06" providerId="ADAL" clId="{41C69BD3-A650-41EC-A4A6-E6980F7FEF09}" dt="2021-01-24T12:11:02.458" v="5891" actId="20577"/>
        <pc:sldMkLst>
          <pc:docMk/>
          <pc:sldMk cId="3670702970" sldId="416"/>
        </pc:sldMkLst>
        <pc:spChg chg="mod">
          <ac:chgData name="Alejandro" userId="d318735d-b8e5-4f1a-b3a1-33090e35db06" providerId="ADAL" clId="{41C69BD3-A650-41EC-A4A6-E6980F7FEF09}" dt="2021-01-24T11:07:50.035" v="4264" actId="26606"/>
          <ac:spMkLst>
            <pc:docMk/>
            <pc:sldMk cId="3670702970" sldId="416"/>
            <ac:spMk id="2" creationId="{A34CEFEF-3EEB-43DE-A5C2-BEE8061E3B1B}"/>
          </ac:spMkLst>
        </pc:spChg>
        <pc:spChg chg="mod">
          <ac:chgData name="Alejandro" userId="d318735d-b8e5-4f1a-b3a1-33090e35db06" providerId="ADAL" clId="{41C69BD3-A650-41EC-A4A6-E6980F7FEF09}" dt="2021-01-24T12:11:02.458" v="5891" actId="20577"/>
          <ac:spMkLst>
            <pc:docMk/>
            <pc:sldMk cId="3670702970" sldId="416"/>
            <ac:spMk id="3" creationId="{B615FDB1-8703-49F1-A588-71E03E61B743}"/>
          </ac:spMkLst>
        </pc:spChg>
        <pc:spChg chg="add">
          <ac:chgData name="Alejandro" userId="d318735d-b8e5-4f1a-b3a1-33090e35db06" providerId="ADAL" clId="{41C69BD3-A650-41EC-A4A6-E6980F7FEF09}" dt="2021-01-24T11:07:50.035" v="4264" actId="26606"/>
          <ac:spMkLst>
            <pc:docMk/>
            <pc:sldMk cId="3670702970" sldId="416"/>
            <ac:spMk id="8" creationId="{3AD318CC-E2A8-4E27-9548-A047A78999B1}"/>
          </ac:spMkLst>
        </pc:spChg>
        <pc:spChg chg="add">
          <ac:chgData name="Alejandro" userId="d318735d-b8e5-4f1a-b3a1-33090e35db06" providerId="ADAL" clId="{41C69BD3-A650-41EC-A4A6-E6980F7FEF09}" dt="2021-01-24T11:07:50.035" v="4264" actId="26606"/>
          <ac:spMkLst>
            <pc:docMk/>
            <pc:sldMk cId="3670702970" sldId="416"/>
            <ac:spMk id="14" creationId="{2C1BBA94-3F40-40AA-8BB9-E69E25E537C1}"/>
          </ac:spMkLst>
        </pc:spChg>
        <pc:grpChg chg="add">
          <ac:chgData name="Alejandro" userId="d318735d-b8e5-4f1a-b3a1-33090e35db06" providerId="ADAL" clId="{41C69BD3-A650-41EC-A4A6-E6980F7FEF09}" dt="2021-01-24T11:07:50.035" v="4264" actId="26606"/>
          <ac:grpSpMkLst>
            <pc:docMk/>
            <pc:sldMk cId="3670702970" sldId="416"/>
            <ac:grpSpMk id="10" creationId="{B14B560F-9DD7-4302-A60B-EBD3EF59B073}"/>
          </ac:grpSpMkLst>
        </pc:grpChg>
      </pc:sldChg>
      <pc:sldChg chg="addSp delSp modSp new mod setBg modClrScheme chgLayout">
        <pc:chgData name="Alejandro" userId="d318735d-b8e5-4f1a-b3a1-33090e35db06" providerId="ADAL" clId="{41C69BD3-A650-41EC-A4A6-E6980F7FEF09}" dt="2021-01-24T11:32:43.494" v="5257"/>
        <pc:sldMkLst>
          <pc:docMk/>
          <pc:sldMk cId="1976827216" sldId="417"/>
        </pc:sldMkLst>
        <pc:spChg chg="del mod ord">
          <ac:chgData name="Alejandro" userId="d318735d-b8e5-4f1a-b3a1-33090e35db06" providerId="ADAL" clId="{41C69BD3-A650-41EC-A4A6-E6980F7FEF09}" dt="2021-01-24T11:11:02.820" v="4286" actId="700"/>
          <ac:spMkLst>
            <pc:docMk/>
            <pc:sldMk cId="1976827216" sldId="417"/>
            <ac:spMk id="2" creationId="{08F1C86E-0936-4114-835B-C02E36DEF14D}"/>
          </ac:spMkLst>
        </pc:spChg>
        <pc:spChg chg="add mod ord">
          <ac:chgData name="Alejandro" userId="d318735d-b8e5-4f1a-b3a1-33090e35db06" providerId="ADAL" clId="{41C69BD3-A650-41EC-A4A6-E6980F7FEF09}" dt="2021-01-24T11:28:11.437" v="5109" actId="26606"/>
          <ac:spMkLst>
            <pc:docMk/>
            <pc:sldMk cId="1976827216" sldId="417"/>
            <ac:spMk id="3" creationId="{551B5AEE-A1CE-4FF2-AC72-D2DB5BEAC425}"/>
          </ac:spMkLst>
        </pc:spChg>
        <pc:spChg chg="add mod ord">
          <ac:chgData name="Alejandro" userId="d318735d-b8e5-4f1a-b3a1-33090e35db06" providerId="ADAL" clId="{41C69BD3-A650-41EC-A4A6-E6980F7FEF09}" dt="2021-01-24T11:32:43.494" v="5257"/>
          <ac:spMkLst>
            <pc:docMk/>
            <pc:sldMk cId="1976827216" sldId="417"/>
            <ac:spMk id="4" creationId="{EA143B6D-5496-44E8-8AB2-F62D503911EA}"/>
          </ac:spMkLst>
        </pc:spChg>
        <pc:spChg chg="add">
          <ac:chgData name="Alejandro" userId="d318735d-b8e5-4f1a-b3a1-33090e35db06" providerId="ADAL" clId="{41C69BD3-A650-41EC-A4A6-E6980F7FEF09}" dt="2021-01-24T11:28:11.437" v="5109" actId="26606"/>
          <ac:spMkLst>
            <pc:docMk/>
            <pc:sldMk cId="1976827216" sldId="417"/>
            <ac:spMk id="9" creationId="{09588DA8-065E-4F6F-8EFD-43104AB2E0CF}"/>
          </ac:spMkLst>
        </pc:spChg>
        <pc:spChg chg="add">
          <ac:chgData name="Alejandro" userId="d318735d-b8e5-4f1a-b3a1-33090e35db06" providerId="ADAL" clId="{41C69BD3-A650-41EC-A4A6-E6980F7FEF09}" dt="2021-01-24T11:28:11.437" v="5109" actId="26606"/>
          <ac:spMkLst>
            <pc:docMk/>
            <pc:sldMk cId="1976827216" sldId="417"/>
            <ac:spMk id="11" creationId="{C4285719-470E-454C-AF62-8323075F1F5B}"/>
          </ac:spMkLst>
        </pc:spChg>
        <pc:spChg chg="add">
          <ac:chgData name="Alejandro" userId="d318735d-b8e5-4f1a-b3a1-33090e35db06" providerId="ADAL" clId="{41C69BD3-A650-41EC-A4A6-E6980F7FEF09}" dt="2021-01-24T11:28:11.437" v="5109" actId="26606"/>
          <ac:spMkLst>
            <pc:docMk/>
            <pc:sldMk cId="1976827216" sldId="417"/>
            <ac:spMk id="13" creationId="{CD9FE4EF-C4D8-49A0-B2FF-81D8DB7D8A24}"/>
          </ac:spMkLst>
        </pc:spChg>
        <pc:spChg chg="add">
          <ac:chgData name="Alejandro" userId="d318735d-b8e5-4f1a-b3a1-33090e35db06" providerId="ADAL" clId="{41C69BD3-A650-41EC-A4A6-E6980F7FEF09}" dt="2021-01-24T11:28:11.437" v="5109" actId="26606"/>
          <ac:spMkLst>
            <pc:docMk/>
            <pc:sldMk cId="1976827216" sldId="417"/>
            <ac:spMk id="15" creationId="{4300840D-0A0B-4512-BACA-B439D5B9C57C}"/>
          </ac:spMkLst>
        </pc:spChg>
        <pc:spChg chg="add">
          <ac:chgData name="Alejandro" userId="d318735d-b8e5-4f1a-b3a1-33090e35db06" providerId="ADAL" clId="{41C69BD3-A650-41EC-A4A6-E6980F7FEF09}" dt="2021-01-24T11:28:11.437" v="5109" actId="26606"/>
          <ac:spMkLst>
            <pc:docMk/>
            <pc:sldMk cId="1976827216" sldId="417"/>
            <ac:spMk id="17" creationId="{D2B78728-A580-49A7-84F9-6EF6F583ADE0}"/>
          </ac:spMkLst>
        </pc:spChg>
        <pc:spChg chg="add">
          <ac:chgData name="Alejandro" userId="d318735d-b8e5-4f1a-b3a1-33090e35db06" providerId="ADAL" clId="{41C69BD3-A650-41EC-A4A6-E6980F7FEF09}" dt="2021-01-24T11:28:11.437" v="5109" actId="26606"/>
          <ac:spMkLst>
            <pc:docMk/>
            <pc:sldMk cId="1976827216" sldId="417"/>
            <ac:spMk id="19" creationId="{38FAA1A1-D861-433F-88FA-1E9D6FD31D11}"/>
          </ac:spMkLst>
        </pc:spChg>
        <pc:spChg chg="add">
          <ac:chgData name="Alejandro" userId="d318735d-b8e5-4f1a-b3a1-33090e35db06" providerId="ADAL" clId="{41C69BD3-A650-41EC-A4A6-E6980F7FEF09}" dt="2021-01-24T11:28:11.437" v="5109" actId="26606"/>
          <ac:spMkLst>
            <pc:docMk/>
            <pc:sldMk cId="1976827216" sldId="417"/>
            <ac:spMk id="21" creationId="{8D71EDA1-87BF-4D5D-AB79-F346FD19278A}"/>
          </ac:spMkLst>
        </pc:spChg>
      </pc:sldChg>
      <pc:sldChg chg="addSp delSp modSp new del mod">
        <pc:chgData name="Alejandro" userId="d318735d-b8e5-4f1a-b3a1-33090e35db06" providerId="ADAL" clId="{41C69BD3-A650-41EC-A4A6-E6980F7FEF09}" dt="2021-01-24T11:10:05.381" v="4283" actId="2696"/>
        <pc:sldMkLst>
          <pc:docMk/>
          <pc:sldMk cId="4182878703" sldId="417"/>
        </pc:sldMkLst>
        <pc:spChg chg="mod">
          <ac:chgData name="Alejandro" userId="d318735d-b8e5-4f1a-b3a1-33090e35db06" providerId="ADAL" clId="{41C69BD3-A650-41EC-A4A6-E6980F7FEF09}" dt="2021-01-24T10:55:39.037" v="3650" actId="20577"/>
          <ac:spMkLst>
            <pc:docMk/>
            <pc:sldMk cId="4182878703" sldId="417"/>
            <ac:spMk id="2" creationId="{A6B78BB2-0011-4AB9-81DC-5E7378A2C6D4}"/>
          </ac:spMkLst>
        </pc:spChg>
        <pc:spChg chg="del mod">
          <ac:chgData name="Alejandro" userId="d318735d-b8e5-4f1a-b3a1-33090e35db06" providerId="ADAL" clId="{41C69BD3-A650-41EC-A4A6-E6980F7FEF09}" dt="2021-01-24T11:09:53.719" v="4280" actId="21"/>
          <ac:spMkLst>
            <pc:docMk/>
            <pc:sldMk cId="4182878703" sldId="417"/>
            <ac:spMk id="3" creationId="{6C6C4805-361B-4425-8168-E05D6A9F5F26}"/>
          </ac:spMkLst>
        </pc:spChg>
        <pc:spChg chg="add del mod">
          <ac:chgData name="Alejandro" userId="d318735d-b8e5-4f1a-b3a1-33090e35db06" providerId="ADAL" clId="{41C69BD3-A650-41EC-A4A6-E6980F7FEF09}" dt="2021-01-24T11:09:53.719" v="4280" actId="21"/>
          <ac:spMkLst>
            <pc:docMk/>
            <pc:sldMk cId="4182878703" sldId="417"/>
            <ac:spMk id="4" creationId="{6C500A8D-7920-4C68-BE8D-434B7732ECD6}"/>
          </ac:spMkLst>
        </pc:spChg>
        <pc:spChg chg="add del mod">
          <ac:chgData name="Alejandro" userId="d318735d-b8e5-4f1a-b3a1-33090e35db06" providerId="ADAL" clId="{41C69BD3-A650-41EC-A4A6-E6980F7FEF09}" dt="2021-01-24T11:09:53.719" v="4280" actId="21"/>
          <ac:spMkLst>
            <pc:docMk/>
            <pc:sldMk cId="4182878703" sldId="417"/>
            <ac:spMk id="5" creationId="{CF5C3BF8-D3B5-40CE-8DF0-AD92F22A08F8}"/>
          </ac:spMkLst>
        </pc:spChg>
        <pc:spChg chg="add mod">
          <ac:chgData name="Alejandro" userId="d318735d-b8e5-4f1a-b3a1-33090e35db06" providerId="ADAL" clId="{41C69BD3-A650-41EC-A4A6-E6980F7FEF09}" dt="2021-01-24T11:09:53.719" v="4280" actId="21"/>
          <ac:spMkLst>
            <pc:docMk/>
            <pc:sldMk cId="4182878703" sldId="417"/>
            <ac:spMk id="7" creationId="{6E862953-40B2-42D6-9A5C-9B5E2F625859}"/>
          </ac:spMkLst>
        </pc:spChg>
      </pc:sldChg>
      <pc:sldChg chg="delSp modSp add mod ord">
        <pc:chgData name="Alejandro" userId="d318735d-b8e5-4f1a-b3a1-33090e35db06" providerId="ADAL" clId="{41C69BD3-A650-41EC-A4A6-E6980F7FEF09}" dt="2021-01-24T11:26:53.107" v="5108" actId="20577"/>
        <pc:sldMkLst>
          <pc:docMk/>
          <pc:sldMk cId="2210981799" sldId="418"/>
        </pc:sldMkLst>
        <pc:spChg chg="mod">
          <ac:chgData name="Alejandro" userId="d318735d-b8e5-4f1a-b3a1-33090e35db06" providerId="ADAL" clId="{41C69BD3-A650-41EC-A4A6-E6980F7FEF09}" dt="2021-01-24T11:22:09.086" v="4844" actId="20577"/>
          <ac:spMkLst>
            <pc:docMk/>
            <pc:sldMk cId="2210981799" sldId="418"/>
            <ac:spMk id="2" creationId="{88AEA14C-5323-49DF-9064-21A9EE43D9CF}"/>
          </ac:spMkLst>
        </pc:spChg>
        <pc:spChg chg="mod">
          <ac:chgData name="Alejandro" userId="d318735d-b8e5-4f1a-b3a1-33090e35db06" providerId="ADAL" clId="{41C69BD3-A650-41EC-A4A6-E6980F7FEF09}" dt="2021-01-24T11:25:21.768" v="5013" actId="313"/>
          <ac:spMkLst>
            <pc:docMk/>
            <pc:sldMk cId="2210981799" sldId="418"/>
            <ac:spMk id="3" creationId="{53F4CCE4-6EA3-4F09-A395-0D9E0EFD82BD}"/>
          </ac:spMkLst>
        </pc:spChg>
        <pc:spChg chg="mod">
          <ac:chgData name="Alejandro" userId="d318735d-b8e5-4f1a-b3a1-33090e35db06" providerId="ADAL" clId="{41C69BD3-A650-41EC-A4A6-E6980F7FEF09}" dt="2021-01-24T11:26:53.107" v="5108" actId="20577"/>
          <ac:spMkLst>
            <pc:docMk/>
            <pc:sldMk cId="2210981799" sldId="418"/>
            <ac:spMk id="4" creationId="{DF139E46-FC1F-4B82-83C7-7A947C1E3732}"/>
          </ac:spMkLst>
        </pc:spChg>
        <pc:spChg chg="del">
          <ac:chgData name="Alejandro" userId="d318735d-b8e5-4f1a-b3a1-33090e35db06" providerId="ADAL" clId="{41C69BD3-A650-41EC-A4A6-E6980F7FEF09}" dt="2021-01-24T11:21:31.344" v="4830" actId="478"/>
          <ac:spMkLst>
            <pc:docMk/>
            <pc:sldMk cId="2210981799" sldId="418"/>
            <ac:spMk id="6" creationId="{40F1857E-C3D2-4D67-B292-E5C04E5D8A6A}"/>
          </ac:spMkLst>
        </pc:spChg>
      </pc:sldChg>
      <pc:sldChg chg="modSp add mod">
        <pc:chgData name="Alejandro" userId="d318735d-b8e5-4f1a-b3a1-33090e35db06" providerId="ADAL" clId="{41C69BD3-A650-41EC-A4A6-E6980F7FEF09}" dt="2021-01-24T11:41:03.335" v="5412" actId="14100"/>
        <pc:sldMkLst>
          <pc:docMk/>
          <pc:sldMk cId="760022926" sldId="419"/>
        </pc:sldMkLst>
        <pc:spChg chg="mod">
          <ac:chgData name="Alejandro" userId="d318735d-b8e5-4f1a-b3a1-33090e35db06" providerId="ADAL" clId="{41C69BD3-A650-41EC-A4A6-E6980F7FEF09}" dt="2021-01-24T11:35:22.935" v="5274" actId="20577"/>
          <ac:spMkLst>
            <pc:docMk/>
            <pc:sldMk cId="760022926" sldId="419"/>
            <ac:spMk id="2" creationId="{88AEA14C-5323-49DF-9064-21A9EE43D9CF}"/>
          </ac:spMkLst>
        </pc:spChg>
        <pc:spChg chg="mod">
          <ac:chgData name="Alejandro" userId="d318735d-b8e5-4f1a-b3a1-33090e35db06" providerId="ADAL" clId="{41C69BD3-A650-41EC-A4A6-E6980F7FEF09}" dt="2021-01-24T11:39:53.629" v="5409"/>
          <ac:spMkLst>
            <pc:docMk/>
            <pc:sldMk cId="760022926" sldId="419"/>
            <ac:spMk id="3" creationId="{53F4CCE4-6EA3-4F09-A395-0D9E0EFD82BD}"/>
          </ac:spMkLst>
        </pc:spChg>
        <pc:spChg chg="mod">
          <ac:chgData name="Alejandro" userId="d318735d-b8e5-4f1a-b3a1-33090e35db06" providerId="ADAL" clId="{41C69BD3-A650-41EC-A4A6-E6980F7FEF09}" dt="2021-01-24T11:40:19.262" v="5410" actId="20577"/>
          <ac:spMkLst>
            <pc:docMk/>
            <pc:sldMk cId="760022926" sldId="419"/>
            <ac:spMk id="4" creationId="{DF139E46-FC1F-4B82-83C7-7A947C1E3732}"/>
          </ac:spMkLst>
        </pc:spChg>
        <pc:spChg chg="mod">
          <ac:chgData name="Alejandro" userId="d318735d-b8e5-4f1a-b3a1-33090e35db06" providerId="ADAL" clId="{41C69BD3-A650-41EC-A4A6-E6980F7FEF09}" dt="2021-01-24T11:41:03.335" v="5412" actId="14100"/>
          <ac:spMkLst>
            <pc:docMk/>
            <pc:sldMk cId="760022926" sldId="419"/>
            <ac:spMk id="8" creationId="{01A8D59C-25E2-483D-B1B4-E144EAD5EAD4}"/>
          </ac:spMkLst>
        </pc:spChg>
      </pc:sldChg>
      <pc:sldChg chg="addSp modSp add mod">
        <pc:chgData name="Alejandro" userId="d318735d-b8e5-4f1a-b3a1-33090e35db06" providerId="ADAL" clId="{41C69BD3-A650-41EC-A4A6-E6980F7FEF09}" dt="2021-01-24T17:39:13.226" v="6285" actId="20577"/>
        <pc:sldMkLst>
          <pc:docMk/>
          <pc:sldMk cId="854712342" sldId="420"/>
        </pc:sldMkLst>
        <pc:spChg chg="mod">
          <ac:chgData name="Alejandro" userId="d318735d-b8e5-4f1a-b3a1-33090e35db06" providerId="ADAL" clId="{41C69BD3-A650-41EC-A4A6-E6980F7FEF09}" dt="2021-01-24T11:47:48.099" v="5433" actId="20577"/>
          <ac:spMkLst>
            <pc:docMk/>
            <pc:sldMk cId="854712342" sldId="420"/>
            <ac:spMk id="2" creationId="{88AEA14C-5323-49DF-9064-21A9EE43D9CF}"/>
          </ac:spMkLst>
        </pc:spChg>
        <pc:spChg chg="mod">
          <ac:chgData name="Alejandro" userId="d318735d-b8e5-4f1a-b3a1-33090e35db06" providerId="ADAL" clId="{41C69BD3-A650-41EC-A4A6-E6980F7FEF09}" dt="2021-01-24T17:39:13.226" v="6285" actId="20577"/>
          <ac:spMkLst>
            <pc:docMk/>
            <pc:sldMk cId="854712342" sldId="420"/>
            <ac:spMk id="3" creationId="{53F4CCE4-6EA3-4F09-A395-0D9E0EFD82BD}"/>
          </ac:spMkLst>
        </pc:spChg>
        <pc:spChg chg="mod">
          <ac:chgData name="Alejandro" userId="d318735d-b8e5-4f1a-b3a1-33090e35db06" providerId="ADAL" clId="{41C69BD3-A650-41EC-A4A6-E6980F7FEF09}" dt="2021-01-24T11:49:30.835" v="5622" actId="27636"/>
          <ac:spMkLst>
            <pc:docMk/>
            <pc:sldMk cId="854712342" sldId="420"/>
            <ac:spMk id="4" creationId="{DF139E46-FC1F-4B82-83C7-7A947C1E3732}"/>
          </ac:spMkLst>
        </pc:spChg>
        <pc:spChg chg="mod">
          <ac:chgData name="Alejandro" userId="d318735d-b8e5-4f1a-b3a1-33090e35db06" providerId="ADAL" clId="{41C69BD3-A650-41EC-A4A6-E6980F7FEF09}" dt="2021-01-24T11:51:54.671" v="5638" actId="1076"/>
          <ac:spMkLst>
            <pc:docMk/>
            <pc:sldMk cId="854712342" sldId="420"/>
            <ac:spMk id="8" creationId="{01A8D59C-25E2-483D-B1B4-E144EAD5EAD4}"/>
          </ac:spMkLst>
        </pc:spChg>
        <pc:spChg chg="add mod">
          <ac:chgData name="Alejandro" userId="d318735d-b8e5-4f1a-b3a1-33090e35db06" providerId="ADAL" clId="{41C69BD3-A650-41EC-A4A6-E6980F7FEF09}" dt="2021-01-24T11:51:59.495" v="5639" actId="1076"/>
          <ac:spMkLst>
            <pc:docMk/>
            <pc:sldMk cId="854712342" sldId="420"/>
            <ac:spMk id="9" creationId="{F000F200-24FB-45CF-8345-6FD8F423447B}"/>
          </ac:spMkLst>
        </pc:spChg>
        <pc:spChg chg="add mod">
          <ac:chgData name="Alejandro" userId="d318735d-b8e5-4f1a-b3a1-33090e35db06" providerId="ADAL" clId="{41C69BD3-A650-41EC-A4A6-E6980F7FEF09}" dt="2021-01-24T11:52:24.451" v="5643" actId="14100"/>
          <ac:spMkLst>
            <pc:docMk/>
            <pc:sldMk cId="854712342" sldId="420"/>
            <ac:spMk id="10" creationId="{10FFB9AF-B293-4812-9733-6E94D14D4D86}"/>
          </ac:spMkLst>
        </pc:spChg>
      </pc:sldChg>
      <pc:sldChg chg="addSp delSp modSp add mod">
        <pc:chgData name="Alejandro" userId="d318735d-b8e5-4f1a-b3a1-33090e35db06" providerId="ADAL" clId="{41C69BD3-A650-41EC-A4A6-E6980F7FEF09}" dt="2021-01-24T17:39:18.269" v="6286" actId="20577"/>
        <pc:sldMkLst>
          <pc:docMk/>
          <pc:sldMk cId="3141319564" sldId="421"/>
        </pc:sldMkLst>
        <pc:spChg chg="mod">
          <ac:chgData name="Alejandro" userId="d318735d-b8e5-4f1a-b3a1-33090e35db06" providerId="ADAL" clId="{41C69BD3-A650-41EC-A4A6-E6980F7FEF09}" dt="2021-01-24T11:53:05.873" v="5665" actId="20577"/>
          <ac:spMkLst>
            <pc:docMk/>
            <pc:sldMk cId="3141319564" sldId="421"/>
            <ac:spMk id="2" creationId="{88AEA14C-5323-49DF-9064-21A9EE43D9CF}"/>
          </ac:spMkLst>
        </pc:spChg>
        <pc:spChg chg="mod">
          <ac:chgData name="Alejandro" userId="d318735d-b8e5-4f1a-b3a1-33090e35db06" providerId="ADAL" clId="{41C69BD3-A650-41EC-A4A6-E6980F7FEF09}" dt="2021-01-24T17:39:18.269" v="6286" actId="20577"/>
          <ac:spMkLst>
            <pc:docMk/>
            <pc:sldMk cId="3141319564" sldId="421"/>
            <ac:spMk id="3" creationId="{53F4CCE4-6EA3-4F09-A395-0D9E0EFD82BD}"/>
          </ac:spMkLst>
        </pc:spChg>
        <pc:spChg chg="mod">
          <ac:chgData name="Alejandro" userId="d318735d-b8e5-4f1a-b3a1-33090e35db06" providerId="ADAL" clId="{41C69BD3-A650-41EC-A4A6-E6980F7FEF09}" dt="2021-01-24T11:54:37.884" v="5788" actId="20577"/>
          <ac:spMkLst>
            <pc:docMk/>
            <pc:sldMk cId="3141319564" sldId="421"/>
            <ac:spMk id="4" creationId="{DF139E46-FC1F-4B82-83C7-7A947C1E3732}"/>
          </ac:spMkLst>
        </pc:spChg>
        <pc:spChg chg="del">
          <ac:chgData name="Alejandro" userId="d318735d-b8e5-4f1a-b3a1-33090e35db06" providerId="ADAL" clId="{41C69BD3-A650-41EC-A4A6-E6980F7FEF09}" dt="2021-01-24T11:54:51.353" v="5789" actId="478"/>
          <ac:spMkLst>
            <pc:docMk/>
            <pc:sldMk cId="3141319564" sldId="421"/>
            <ac:spMk id="8" creationId="{01A8D59C-25E2-483D-B1B4-E144EAD5EAD4}"/>
          </ac:spMkLst>
        </pc:spChg>
        <pc:spChg chg="del">
          <ac:chgData name="Alejandro" userId="d318735d-b8e5-4f1a-b3a1-33090e35db06" providerId="ADAL" clId="{41C69BD3-A650-41EC-A4A6-E6980F7FEF09}" dt="2021-01-24T11:54:53.818" v="5790" actId="478"/>
          <ac:spMkLst>
            <pc:docMk/>
            <pc:sldMk cId="3141319564" sldId="421"/>
            <ac:spMk id="9" creationId="{F000F200-24FB-45CF-8345-6FD8F423447B}"/>
          </ac:spMkLst>
        </pc:spChg>
        <pc:spChg chg="del">
          <ac:chgData name="Alejandro" userId="d318735d-b8e5-4f1a-b3a1-33090e35db06" providerId="ADAL" clId="{41C69BD3-A650-41EC-A4A6-E6980F7FEF09}" dt="2021-01-24T11:54:55.732" v="5791" actId="478"/>
          <ac:spMkLst>
            <pc:docMk/>
            <pc:sldMk cId="3141319564" sldId="421"/>
            <ac:spMk id="10" creationId="{10FFB9AF-B293-4812-9733-6E94D14D4D86}"/>
          </ac:spMkLst>
        </pc:spChg>
        <pc:spChg chg="add mod">
          <ac:chgData name="Alejandro" userId="d318735d-b8e5-4f1a-b3a1-33090e35db06" providerId="ADAL" clId="{41C69BD3-A650-41EC-A4A6-E6980F7FEF09}" dt="2021-01-24T11:58:20.644" v="5799" actId="1076"/>
          <ac:spMkLst>
            <pc:docMk/>
            <pc:sldMk cId="3141319564" sldId="421"/>
            <ac:spMk id="11" creationId="{BA6D85BE-69BD-4CFE-865B-F8C755863A52}"/>
          </ac:spMkLst>
        </pc:spChg>
      </pc:sldChg>
      <pc:sldChg chg="addSp delSp modSp new mod setBg modClrScheme chgLayout">
        <pc:chgData name="Alejandro" userId="d318735d-b8e5-4f1a-b3a1-33090e35db06" providerId="ADAL" clId="{41C69BD3-A650-41EC-A4A6-E6980F7FEF09}" dt="2021-01-24T12:13:38.512" v="5927" actId="1076"/>
        <pc:sldMkLst>
          <pc:docMk/>
          <pc:sldMk cId="2820034983" sldId="422"/>
        </pc:sldMkLst>
        <pc:spChg chg="del mod ord">
          <ac:chgData name="Alejandro" userId="d318735d-b8e5-4f1a-b3a1-33090e35db06" providerId="ADAL" clId="{41C69BD3-A650-41EC-A4A6-E6980F7FEF09}" dt="2021-01-24T12:11:19.558" v="5893" actId="700"/>
          <ac:spMkLst>
            <pc:docMk/>
            <pc:sldMk cId="2820034983" sldId="422"/>
            <ac:spMk id="2" creationId="{1D8E68AC-F27C-48C3-BDF2-0C8A1F0D5D31}"/>
          </ac:spMkLst>
        </pc:spChg>
        <pc:spChg chg="del">
          <ac:chgData name="Alejandro" userId="d318735d-b8e5-4f1a-b3a1-33090e35db06" providerId="ADAL" clId="{41C69BD3-A650-41EC-A4A6-E6980F7FEF09}" dt="2021-01-24T12:11:19.558" v="5893" actId="700"/>
          <ac:spMkLst>
            <pc:docMk/>
            <pc:sldMk cId="2820034983" sldId="422"/>
            <ac:spMk id="3" creationId="{B3B12E16-866A-49AA-B5E1-13A95052B476}"/>
          </ac:spMkLst>
        </pc:spChg>
        <pc:spChg chg="add mod ord">
          <ac:chgData name="Alejandro" userId="d318735d-b8e5-4f1a-b3a1-33090e35db06" providerId="ADAL" clId="{41C69BD3-A650-41EC-A4A6-E6980F7FEF09}" dt="2021-01-24T12:12:48.150" v="5913" actId="26606"/>
          <ac:spMkLst>
            <pc:docMk/>
            <pc:sldMk cId="2820034983" sldId="422"/>
            <ac:spMk id="4" creationId="{21BF2554-16AD-4777-9476-781B6C6C4D1D}"/>
          </ac:spMkLst>
        </pc:spChg>
        <pc:spChg chg="add mod">
          <ac:chgData name="Alejandro" userId="d318735d-b8e5-4f1a-b3a1-33090e35db06" providerId="ADAL" clId="{41C69BD3-A650-41EC-A4A6-E6980F7FEF09}" dt="2021-01-24T12:13:38.512" v="5927" actId="1076"/>
          <ac:spMkLst>
            <pc:docMk/>
            <pc:sldMk cId="2820034983" sldId="422"/>
            <ac:spMk id="10" creationId="{A1F19F3A-801B-41D7-A9DC-A635E8E3E84F}"/>
          </ac:spMkLst>
        </pc:spChg>
        <pc:spChg chg="add">
          <ac:chgData name="Alejandro" userId="d318735d-b8e5-4f1a-b3a1-33090e35db06" providerId="ADAL" clId="{41C69BD3-A650-41EC-A4A6-E6980F7FEF09}" dt="2021-01-24T12:12:48.150" v="5913" actId="26606"/>
          <ac:spMkLst>
            <pc:docMk/>
            <pc:sldMk cId="2820034983" sldId="422"/>
            <ac:spMk id="11" creationId="{16C5FA50-8D52-4617-AF91-5C7B1C8352F1}"/>
          </ac:spMkLst>
        </pc:spChg>
        <pc:spChg chg="add">
          <ac:chgData name="Alejandro" userId="d318735d-b8e5-4f1a-b3a1-33090e35db06" providerId="ADAL" clId="{41C69BD3-A650-41EC-A4A6-E6980F7FEF09}" dt="2021-01-24T12:12:48.150" v="5913" actId="26606"/>
          <ac:spMkLst>
            <pc:docMk/>
            <pc:sldMk cId="2820034983" sldId="422"/>
            <ac:spMk id="13" creationId="{E223798C-12AD-4B0C-A50C-D676347D67CF}"/>
          </ac:spMkLst>
        </pc:spChg>
        <pc:picChg chg="add mod">
          <ac:chgData name="Alejandro" userId="d318735d-b8e5-4f1a-b3a1-33090e35db06" providerId="ADAL" clId="{41C69BD3-A650-41EC-A4A6-E6980F7FEF09}" dt="2021-01-24T12:13:04.015" v="5915" actId="27614"/>
          <ac:picMkLst>
            <pc:docMk/>
            <pc:sldMk cId="2820034983" sldId="422"/>
            <ac:picMk id="6" creationId="{1B387CFC-C84D-4453-9343-A930962E7E0A}"/>
          </ac:picMkLst>
        </pc:picChg>
      </pc:sldChg>
      <pc:sldChg chg="addSp delSp modSp add mod">
        <pc:chgData name="Alejandro" userId="d318735d-b8e5-4f1a-b3a1-33090e35db06" providerId="ADAL" clId="{41C69BD3-A650-41EC-A4A6-E6980F7FEF09}" dt="2021-01-24T17:39:24.138" v="6287" actId="20577"/>
        <pc:sldMkLst>
          <pc:docMk/>
          <pc:sldMk cId="3674509686" sldId="423"/>
        </pc:sldMkLst>
        <pc:spChg chg="mod">
          <ac:chgData name="Alejandro" userId="d318735d-b8e5-4f1a-b3a1-33090e35db06" providerId="ADAL" clId="{41C69BD3-A650-41EC-A4A6-E6980F7FEF09}" dt="2021-01-24T12:20:28.828" v="5942" actId="6549"/>
          <ac:spMkLst>
            <pc:docMk/>
            <pc:sldMk cId="3674509686" sldId="423"/>
            <ac:spMk id="2" creationId="{88AEA14C-5323-49DF-9064-21A9EE43D9CF}"/>
          </ac:spMkLst>
        </pc:spChg>
        <pc:spChg chg="mod">
          <ac:chgData name="Alejandro" userId="d318735d-b8e5-4f1a-b3a1-33090e35db06" providerId="ADAL" clId="{41C69BD3-A650-41EC-A4A6-E6980F7FEF09}" dt="2021-01-24T17:39:24.138" v="6287" actId="20577"/>
          <ac:spMkLst>
            <pc:docMk/>
            <pc:sldMk cId="3674509686" sldId="423"/>
            <ac:spMk id="3" creationId="{53F4CCE4-6EA3-4F09-A395-0D9E0EFD82BD}"/>
          </ac:spMkLst>
        </pc:spChg>
        <pc:spChg chg="mod">
          <ac:chgData name="Alejandro" userId="d318735d-b8e5-4f1a-b3a1-33090e35db06" providerId="ADAL" clId="{41C69BD3-A650-41EC-A4A6-E6980F7FEF09}" dt="2021-01-24T12:21:28.714" v="6052" actId="20577"/>
          <ac:spMkLst>
            <pc:docMk/>
            <pc:sldMk cId="3674509686" sldId="423"/>
            <ac:spMk id="4" creationId="{DF139E46-FC1F-4B82-83C7-7A947C1E3732}"/>
          </ac:spMkLst>
        </pc:spChg>
        <pc:spChg chg="add mod">
          <ac:chgData name="Alejandro" userId="d318735d-b8e5-4f1a-b3a1-33090e35db06" providerId="ADAL" clId="{41C69BD3-A650-41EC-A4A6-E6980F7FEF09}" dt="2021-01-24T12:23:18.212" v="6059" actId="1076"/>
          <ac:spMkLst>
            <pc:docMk/>
            <pc:sldMk cId="3674509686" sldId="423"/>
            <ac:spMk id="8" creationId="{F3236268-D615-4F46-9F27-8EAE4774C5BF}"/>
          </ac:spMkLst>
        </pc:spChg>
        <pc:spChg chg="del mod">
          <ac:chgData name="Alejandro" userId="d318735d-b8e5-4f1a-b3a1-33090e35db06" providerId="ADAL" clId="{41C69BD3-A650-41EC-A4A6-E6980F7FEF09}" dt="2021-01-24T12:22:00.242" v="6055" actId="478"/>
          <ac:spMkLst>
            <pc:docMk/>
            <pc:sldMk cId="3674509686" sldId="423"/>
            <ac:spMk id="11" creationId="{BA6D85BE-69BD-4CFE-865B-F8C755863A52}"/>
          </ac:spMkLst>
        </pc:spChg>
      </pc:sldChg>
      <pc:sldChg chg="addSp delSp modSp add mod">
        <pc:chgData name="Alejandro" userId="d318735d-b8e5-4f1a-b3a1-33090e35db06" providerId="ADAL" clId="{41C69BD3-A650-41EC-A4A6-E6980F7FEF09}" dt="2021-01-24T17:39:34.281" v="6293" actId="20577"/>
        <pc:sldMkLst>
          <pc:docMk/>
          <pc:sldMk cId="2034744092" sldId="424"/>
        </pc:sldMkLst>
        <pc:spChg chg="mod">
          <ac:chgData name="Alejandro" userId="d318735d-b8e5-4f1a-b3a1-33090e35db06" providerId="ADAL" clId="{41C69BD3-A650-41EC-A4A6-E6980F7FEF09}" dt="2021-01-24T12:52:46.208" v="6239" actId="313"/>
          <ac:spMkLst>
            <pc:docMk/>
            <pc:sldMk cId="2034744092" sldId="424"/>
            <ac:spMk id="2" creationId="{88AEA14C-5323-49DF-9064-21A9EE43D9CF}"/>
          </ac:spMkLst>
        </pc:spChg>
        <pc:spChg chg="mod">
          <ac:chgData name="Alejandro" userId="d318735d-b8e5-4f1a-b3a1-33090e35db06" providerId="ADAL" clId="{41C69BD3-A650-41EC-A4A6-E6980F7FEF09}" dt="2021-01-24T17:39:34.281" v="6293" actId="20577"/>
          <ac:spMkLst>
            <pc:docMk/>
            <pc:sldMk cId="2034744092" sldId="424"/>
            <ac:spMk id="3" creationId="{53F4CCE4-6EA3-4F09-A395-0D9E0EFD82BD}"/>
          </ac:spMkLst>
        </pc:spChg>
        <pc:spChg chg="mod">
          <ac:chgData name="Alejandro" userId="d318735d-b8e5-4f1a-b3a1-33090e35db06" providerId="ADAL" clId="{41C69BD3-A650-41EC-A4A6-E6980F7FEF09}" dt="2021-01-24T12:52:39.379" v="6238" actId="20577"/>
          <ac:spMkLst>
            <pc:docMk/>
            <pc:sldMk cId="2034744092" sldId="424"/>
            <ac:spMk id="4" creationId="{DF139E46-FC1F-4B82-83C7-7A947C1E3732}"/>
          </ac:spMkLst>
        </pc:spChg>
        <pc:spChg chg="del">
          <ac:chgData name="Alejandro" userId="d318735d-b8e5-4f1a-b3a1-33090e35db06" providerId="ADAL" clId="{41C69BD3-A650-41EC-A4A6-E6980F7FEF09}" dt="2021-01-24T12:54:22.431" v="6241" actId="478"/>
          <ac:spMkLst>
            <pc:docMk/>
            <pc:sldMk cId="2034744092" sldId="424"/>
            <ac:spMk id="8" creationId="{F3236268-D615-4F46-9F27-8EAE4774C5BF}"/>
          </ac:spMkLst>
        </pc:spChg>
        <pc:spChg chg="add mod">
          <ac:chgData name="Alejandro" userId="d318735d-b8e5-4f1a-b3a1-33090e35db06" providerId="ADAL" clId="{41C69BD3-A650-41EC-A4A6-E6980F7FEF09}" dt="2021-01-24T12:55:08.329" v="6254" actId="1076"/>
          <ac:spMkLst>
            <pc:docMk/>
            <pc:sldMk cId="2034744092" sldId="424"/>
            <ac:spMk id="9" creationId="{9DA0BF34-EC79-4386-9FE2-DC03009B7977}"/>
          </ac:spMkLst>
        </pc:spChg>
        <pc:spChg chg="add mod">
          <ac:chgData name="Alejandro" userId="d318735d-b8e5-4f1a-b3a1-33090e35db06" providerId="ADAL" clId="{41C69BD3-A650-41EC-A4A6-E6980F7FEF09}" dt="2021-01-24T12:55:10.811" v="6255" actId="1076"/>
          <ac:spMkLst>
            <pc:docMk/>
            <pc:sldMk cId="2034744092" sldId="424"/>
            <ac:spMk id="10" creationId="{621F4325-E341-40FB-A0A7-2D459D23E6C5}"/>
          </ac:spMkLst>
        </pc:spChg>
      </pc:sldChg>
      <pc:sldChg chg="addSp delSp modSp add mod">
        <pc:chgData name="Alejandro" userId="d318735d-b8e5-4f1a-b3a1-33090e35db06" providerId="ADAL" clId="{41C69BD3-A650-41EC-A4A6-E6980F7FEF09}" dt="2021-01-24T17:51:39.922" v="6438" actId="20577"/>
        <pc:sldMkLst>
          <pc:docMk/>
          <pc:sldMk cId="360010384" sldId="425"/>
        </pc:sldMkLst>
        <pc:spChg chg="mod">
          <ac:chgData name="Alejandro" userId="d318735d-b8e5-4f1a-b3a1-33090e35db06" providerId="ADAL" clId="{41C69BD3-A650-41EC-A4A6-E6980F7FEF09}" dt="2021-01-24T12:55:39.457" v="6279" actId="20577"/>
          <ac:spMkLst>
            <pc:docMk/>
            <pc:sldMk cId="360010384" sldId="425"/>
            <ac:spMk id="2" creationId="{88AEA14C-5323-49DF-9064-21A9EE43D9CF}"/>
          </ac:spMkLst>
        </pc:spChg>
        <pc:spChg chg="mod">
          <ac:chgData name="Alejandro" userId="d318735d-b8e5-4f1a-b3a1-33090e35db06" providerId="ADAL" clId="{41C69BD3-A650-41EC-A4A6-E6980F7FEF09}" dt="2021-01-24T17:50:18.977" v="6363" actId="1076"/>
          <ac:spMkLst>
            <pc:docMk/>
            <pc:sldMk cId="360010384" sldId="425"/>
            <ac:spMk id="3" creationId="{53F4CCE4-6EA3-4F09-A395-0D9E0EFD82BD}"/>
          </ac:spMkLst>
        </pc:spChg>
        <pc:spChg chg="mod">
          <ac:chgData name="Alejandro" userId="d318735d-b8e5-4f1a-b3a1-33090e35db06" providerId="ADAL" clId="{41C69BD3-A650-41EC-A4A6-E6980F7FEF09}" dt="2021-01-24T17:51:39.922" v="6438" actId="20577"/>
          <ac:spMkLst>
            <pc:docMk/>
            <pc:sldMk cId="360010384" sldId="425"/>
            <ac:spMk id="4" creationId="{DF139E46-FC1F-4B82-83C7-7A947C1E3732}"/>
          </ac:spMkLst>
        </pc:spChg>
        <pc:spChg chg="del">
          <ac:chgData name="Alejandro" userId="d318735d-b8e5-4f1a-b3a1-33090e35db06" providerId="ADAL" clId="{41C69BD3-A650-41EC-A4A6-E6980F7FEF09}" dt="2021-01-24T17:38:30.725" v="6281" actId="478"/>
          <ac:spMkLst>
            <pc:docMk/>
            <pc:sldMk cId="360010384" sldId="425"/>
            <ac:spMk id="9" creationId="{9DA0BF34-EC79-4386-9FE2-DC03009B7977}"/>
          </ac:spMkLst>
        </pc:spChg>
        <pc:spChg chg="del mod">
          <ac:chgData name="Alejandro" userId="d318735d-b8e5-4f1a-b3a1-33090e35db06" providerId="ADAL" clId="{41C69BD3-A650-41EC-A4A6-E6980F7FEF09}" dt="2021-01-24T17:38:32.623" v="6283" actId="478"/>
          <ac:spMkLst>
            <pc:docMk/>
            <pc:sldMk cId="360010384" sldId="425"/>
            <ac:spMk id="10" creationId="{621F4325-E341-40FB-A0A7-2D459D23E6C5}"/>
          </ac:spMkLst>
        </pc:spChg>
        <pc:spChg chg="add mod">
          <ac:chgData name="Alejandro" userId="d318735d-b8e5-4f1a-b3a1-33090e35db06" providerId="ADAL" clId="{41C69BD3-A650-41EC-A4A6-E6980F7FEF09}" dt="2021-01-24T17:50:18.977" v="6363" actId="1076"/>
          <ac:spMkLst>
            <pc:docMk/>
            <pc:sldMk cId="360010384" sldId="425"/>
            <ac:spMk id="11" creationId="{0182054D-1EE7-4048-A483-7649CB58EBB7}"/>
          </ac:spMkLst>
        </pc:spChg>
        <pc:spChg chg="add mod">
          <ac:chgData name="Alejandro" userId="d318735d-b8e5-4f1a-b3a1-33090e35db06" providerId="ADAL" clId="{41C69BD3-A650-41EC-A4A6-E6980F7FEF09}" dt="2021-01-24T17:50:18.977" v="6363" actId="1076"/>
          <ac:spMkLst>
            <pc:docMk/>
            <pc:sldMk cId="360010384" sldId="425"/>
            <ac:spMk id="12" creationId="{611633CE-ABE0-423A-988B-A33AB68633DA}"/>
          </ac:spMkLst>
        </pc:spChg>
        <pc:spChg chg="add mod">
          <ac:chgData name="Alejandro" userId="d318735d-b8e5-4f1a-b3a1-33090e35db06" providerId="ADAL" clId="{41C69BD3-A650-41EC-A4A6-E6980F7FEF09}" dt="2021-01-24T17:50:18.977" v="6363" actId="1076"/>
          <ac:spMkLst>
            <pc:docMk/>
            <pc:sldMk cId="360010384" sldId="425"/>
            <ac:spMk id="13" creationId="{415436E3-CC01-4CC4-B52A-A2E945A19F56}"/>
          </ac:spMkLst>
        </pc:spChg>
        <pc:spChg chg="add mod">
          <ac:chgData name="Alejandro" userId="d318735d-b8e5-4f1a-b3a1-33090e35db06" providerId="ADAL" clId="{41C69BD3-A650-41EC-A4A6-E6980F7FEF09}" dt="2021-01-24T17:50:18.977" v="6363" actId="1076"/>
          <ac:spMkLst>
            <pc:docMk/>
            <pc:sldMk cId="360010384" sldId="425"/>
            <ac:spMk id="15" creationId="{A6600BE0-1A7B-4C95-8171-ACF9AADC353F}"/>
          </ac:spMkLst>
        </pc:spChg>
        <pc:spChg chg="add mod">
          <ac:chgData name="Alejandro" userId="d318735d-b8e5-4f1a-b3a1-33090e35db06" providerId="ADAL" clId="{41C69BD3-A650-41EC-A4A6-E6980F7FEF09}" dt="2021-01-24T17:51:12.925" v="6366" actId="1076"/>
          <ac:spMkLst>
            <pc:docMk/>
            <pc:sldMk cId="360010384" sldId="425"/>
            <ac:spMk id="17" creationId="{2760202B-1CB9-46FB-9AF0-1F6178C291E2}"/>
          </ac:spMkLst>
        </pc:spChg>
      </pc:sldChg>
      <pc:sldChg chg="delSp modSp add mod ord">
        <pc:chgData name="Alejandro" userId="d318735d-b8e5-4f1a-b3a1-33090e35db06" providerId="ADAL" clId="{41C69BD3-A650-41EC-A4A6-E6980F7FEF09}" dt="2021-01-24T18:37:54.456" v="6895" actId="20577"/>
        <pc:sldMkLst>
          <pc:docMk/>
          <pc:sldMk cId="1779361427" sldId="426"/>
        </pc:sldMkLst>
        <pc:spChg chg="mod">
          <ac:chgData name="Alejandro" userId="d318735d-b8e5-4f1a-b3a1-33090e35db06" providerId="ADAL" clId="{41C69BD3-A650-41EC-A4A6-E6980F7FEF09}" dt="2021-01-24T17:55:11.157" v="6501" actId="6549"/>
          <ac:spMkLst>
            <pc:docMk/>
            <pc:sldMk cId="1779361427" sldId="426"/>
            <ac:spMk id="2" creationId="{88AEA14C-5323-49DF-9064-21A9EE43D9CF}"/>
          </ac:spMkLst>
        </pc:spChg>
        <pc:spChg chg="mod">
          <ac:chgData name="Alejandro" userId="d318735d-b8e5-4f1a-b3a1-33090e35db06" providerId="ADAL" clId="{41C69BD3-A650-41EC-A4A6-E6980F7FEF09}" dt="2021-01-24T18:37:54.456" v="6895" actId="20577"/>
          <ac:spMkLst>
            <pc:docMk/>
            <pc:sldMk cId="1779361427" sldId="426"/>
            <ac:spMk id="3" creationId="{53F4CCE4-6EA3-4F09-A395-0D9E0EFD82BD}"/>
          </ac:spMkLst>
        </pc:spChg>
        <pc:spChg chg="mod">
          <ac:chgData name="Alejandro" userId="d318735d-b8e5-4f1a-b3a1-33090e35db06" providerId="ADAL" clId="{41C69BD3-A650-41EC-A4A6-E6980F7FEF09}" dt="2021-01-24T18:11:30.013" v="6699" actId="20577"/>
          <ac:spMkLst>
            <pc:docMk/>
            <pc:sldMk cId="1779361427" sldId="426"/>
            <ac:spMk id="4" creationId="{DF139E46-FC1F-4B82-83C7-7A947C1E3732}"/>
          </ac:spMkLst>
        </pc:spChg>
        <pc:spChg chg="del">
          <ac:chgData name="Alejandro" userId="d318735d-b8e5-4f1a-b3a1-33090e35db06" providerId="ADAL" clId="{41C69BD3-A650-41EC-A4A6-E6980F7FEF09}" dt="2021-01-24T17:54:43.719" v="6479" actId="478"/>
          <ac:spMkLst>
            <pc:docMk/>
            <pc:sldMk cId="1779361427" sldId="426"/>
            <ac:spMk id="11" creationId="{0182054D-1EE7-4048-A483-7649CB58EBB7}"/>
          </ac:spMkLst>
        </pc:spChg>
        <pc:spChg chg="del">
          <ac:chgData name="Alejandro" userId="d318735d-b8e5-4f1a-b3a1-33090e35db06" providerId="ADAL" clId="{41C69BD3-A650-41EC-A4A6-E6980F7FEF09}" dt="2021-01-24T17:54:43.719" v="6479" actId="478"/>
          <ac:spMkLst>
            <pc:docMk/>
            <pc:sldMk cId="1779361427" sldId="426"/>
            <ac:spMk id="12" creationId="{611633CE-ABE0-423A-988B-A33AB68633DA}"/>
          </ac:spMkLst>
        </pc:spChg>
        <pc:spChg chg="del">
          <ac:chgData name="Alejandro" userId="d318735d-b8e5-4f1a-b3a1-33090e35db06" providerId="ADAL" clId="{41C69BD3-A650-41EC-A4A6-E6980F7FEF09}" dt="2021-01-24T17:54:43.719" v="6479" actId="478"/>
          <ac:spMkLst>
            <pc:docMk/>
            <pc:sldMk cId="1779361427" sldId="426"/>
            <ac:spMk id="13" creationId="{415436E3-CC01-4CC4-B52A-A2E945A19F56}"/>
          </ac:spMkLst>
        </pc:spChg>
        <pc:spChg chg="del">
          <ac:chgData name="Alejandro" userId="d318735d-b8e5-4f1a-b3a1-33090e35db06" providerId="ADAL" clId="{41C69BD3-A650-41EC-A4A6-E6980F7FEF09}" dt="2021-01-24T17:54:43.719" v="6479" actId="478"/>
          <ac:spMkLst>
            <pc:docMk/>
            <pc:sldMk cId="1779361427" sldId="426"/>
            <ac:spMk id="15" creationId="{A6600BE0-1A7B-4C95-8171-ACF9AADC353F}"/>
          </ac:spMkLst>
        </pc:spChg>
        <pc:spChg chg="del">
          <ac:chgData name="Alejandro" userId="d318735d-b8e5-4f1a-b3a1-33090e35db06" providerId="ADAL" clId="{41C69BD3-A650-41EC-A4A6-E6980F7FEF09}" dt="2021-01-24T17:54:43.719" v="6479" actId="478"/>
          <ac:spMkLst>
            <pc:docMk/>
            <pc:sldMk cId="1779361427" sldId="426"/>
            <ac:spMk id="17" creationId="{2760202B-1CB9-46FB-9AF0-1F6178C291E2}"/>
          </ac:spMkLst>
        </pc:spChg>
      </pc:sldChg>
      <pc:sldChg chg="addSp delSp modSp add mod ord">
        <pc:chgData name="Alejandro" userId="d318735d-b8e5-4f1a-b3a1-33090e35db06" providerId="ADAL" clId="{41C69BD3-A650-41EC-A4A6-E6980F7FEF09}" dt="2021-01-30T18:25:07.486" v="10734" actId="1076"/>
        <pc:sldMkLst>
          <pc:docMk/>
          <pc:sldMk cId="1337897540" sldId="427"/>
        </pc:sldMkLst>
        <pc:spChg chg="mod">
          <ac:chgData name="Alejandro" userId="d318735d-b8e5-4f1a-b3a1-33090e35db06" providerId="ADAL" clId="{41C69BD3-A650-41EC-A4A6-E6980F7FEF09}" dt="2021-01-24T18:18:15.697" v="6722" actId="20577"/>
          <ac:spMkLst>
            <pc:docMk/>
            <pc:sldMk cId="1337897540" sldId="427"/>
            <ac:spMk id="2" creationId="{88AEA14C-5323-49DF-9064-21A9EE43D9CF}"/>
          </ac:spMkLst>
        </pc:spChg>
        <pc:spChg chg="del mod">
          <ac:chgData name="Alejandro" userId="d318735d-b8e5-4f1a-b3a1-33090e35db06" providerId="ADAL" clId="{41C69BD3-A650-41EC-A4A6-E6980F7FEF09}" dt="2021-01-30T18:24:06.916" v="10724" actId="478"/>
          <ac:spMkLst>
            <pc:docMk/>
            <pc:sldMk cId="1337897540" sldId="427"/>
            <ac:spMk id="3" creationId="{53F4CCE4-6EA3-4F09-A395-0D9E0EFD82BD}"/>
          </ac:spMkLst>
        </pc:spChg>
        <pc:spChg chg="mod">
          <ac:chgData name="Alejandro" userId="d318735d-b8e5-4f1a-b3a1-33090e35db06" providerId="ADAL" clId="{41C69BD3-A650-41EC-A4A6-E6980F7FEF09}" dt="2021-01-24T18:35:36.666" v="6877" actId="20577"/>
          <ac:spMkLst>
            <pc:docMk/>
            <pc:sldMk cId="1337897540" sldId="427"/>
            <ac:spMk id="4" creationId="{DF139E46-FC1F-4B82-83C7-7A947C1E3732}"/>
          </ac:spMkLst>
        </pc:spChg>
        <pc:spChg chg="add mod">
          <ac:chgData name="Alejandro" userId="d318735d-b8e5-4f1a-b3a1-33090e35db06" providerId="ADAL" clId="{41C69BD3-A650-41EC-A4A6-E6980F7FEF09}" dt="2021-01-30T18:25:01.226" v="10732"/>
          <ac:spMkLst>
            <pc:docMk/>
            <pc:sldMk cId="1337897540" sldId="427"/>
            <ac:spMk id="6" creationId="{4790C71E-1C3F-4217-B473-D4AFBF37C206}"/>
          </ac:spMkLst>
        </pc:spChg>
        <pc:spChg chg="add mod">
          <ac:chgData name="Alejandro" userId="d318735d-b8e5-4f1a-b3a1-33090e35db06" providerId="ADAL" clId="{41C69BD3-A650-41EC-A4A6-E6980F7FEF09}" dt="2021-01-30T18:24:29.208" v="10725"/>
          <ac:spMkLst>
            <pc:docMk/>
            <pc:sldMk cId="1337897540" sldId="427"/>
            <ac:spMk id="7" creationId="{DCC71CF1-F65D-4062-AC5F-F7A35653CAA2}"/>
          </ac:spMkLst>
        </pc:spChg>
        <pc:spChg chg="add mod">
          <ac:chgData name="Alejandro" userId="d318735d-b8e5-4f1a-b3a1-33090e35db06" providerId="ADAL" clId="{41C69BD3-A650-41EC-A4A6-E6980F7FEF09}" dt="2021-01-30T18:25:07.486" v="10734" actId="1076"/>
          <ac:spMkLst>
            <pc:docMk/>
            <pc:sldMk cId="1337897540" sldId="427"/>
            <ac:spMk id="9" creationId="{2753E64F-FB9D-4328-B66F-8D825472DCC5}"/>
          </ac:spMkLst>
        </pc:spChg>
      </pc:sldChg>
      <pc:sldChg chg="addSp delSp modSp add mod ord">
        <pc:chgData name="Alejandro" userId="d318735d-b8e5-4f1a-b3a1-33090e35db06" providerId="ADAL" clId="{41C69BD3-A650-41EC-A4A6-E6980F7FEF09}" dt="2021-01-24T19:12:23.981" v="7154" actId="1076"/>
        <pc:sldMkLst>
          <pc:docMk/>
          <pc:sldMk cId="2669510381" sldId="428"/>
        </pc:sldMkLst>
        <pc:spChg chg="mod">
          <ac:chgData name="Alejandro" userId="d318735d-b8e5-4f1a-b3a1-33090e35db06" providerId="ADAL" clId="{41C69BD3-A650-41EC-A4A6-E6980F7FEF09}" dt="2021-01-24T18:18:49.131" v="6750" actId="313"/>
          <ac:spMkLst>
            <pc:docMk/>
            <pc:sldMk cId="2669510381" sldId="428"/>
            <ac:spMk id="2" creationId="{88AEA14C-5323-49DF-9064-21A9EE43D9CF}"/>
          </ac:spMkLst>
        </pc:spChg>
        <pc:spChg chg="mod">
          <ac:chgData name="Alejandro" userId="d318735d-b8e5-4f1a-b3a1-33090e35db06" providerId="ADAL" clId="{41C69BD3-A650-41EC-A4A6-E6980F7FEF09}" dt="2021-01-24T18:39:02.493" v="6930" actId="20577"/>
          <ac:spMkLst>
            <pc:docMk/>
            <pc:sldMk cId="2669510381" sldId="428"/>
            <ac:spMk id="3" creationId="{53F4CCE4-6EA3-4F09-A395-0D9E0EFD82BD}"/>
          </ac:spMkLst>
        </pc:spChg>
        <pc:spChg chg="mod">
          <ac:chgData name="Alejandro" userId="d318735d-b8e5-4f1a-b3a1-33090e35db06" providerId="ADAL" clId="{41C69BD3-A650-41EC-A4A6-E6980F7FEF09}" dt="2021-01-24T19:06:29.564" v="7045" actId="20577"/>
          <ac:spMkLst>
            <pc:docMk/>
            <pc:sldMk cId="2669510381" sldId="428"/>
            <ac:spMk id="4" creationId="{DF139E46-FC1F-4B82-83C7-7A947C1E3732}"/>
          </ac:spMkLst>
        </pc:spChg>
        <pc:spChg chg="add del">
          <ac:chgData name="Alejandro" userId="d318735d-b8e5-4f1a-b3a1-33090e35db06" providerId="ADAL" clId="{41C69BD3-A650-41EC-A4A6-E6980F7FEF09}" dt="2021-01-24T19:06:59.144" v="7047" actId="22"/>
          <ac:spMkLst>
            <pc:docMk/>
            <pc:sldMk cId="2669510381" sldId="428"/>
            <ac:spMk id="7" creationId="{CDF827B2-1879-4FDD-B49E-E7C9E5AC7729}"/>
          </ac:spMkLst>
        </pc:spChg>
        <pc:spChg chg="add mod">
          <ac:chgData name="Alejandro" userId="d318735d-b8e5-4f1a-b3a1-33090e35db06" providerId="ADAL" clId="{41C69BD3-A650-41EC-A4A6-E6980F7FEF09}" dt="2021-01-24T19:12:19.581" v="7153" actId="6549"/>
          <ac:spMkLst>
            <pc:docMk/>
            <pc:sldMk cId="2669510381" sldId="428"/>
            <ac:spMk id="9" creationId="{3BED5265-6441-4504-9E1A-599B59AAA3B5}"/>
          </ac:spMkLst>
        </pc:spChg>
        <pc:spChg chg="add mod">
          <ac:chgData name="Alejandro" userId="d318735d-b8e5-4f1a-b3a1-33090e35db06" providerId="ADAL" clId="{41C69BD3-A650-41EC-A4A6-E6980F7FEF09}" dt="2021-01-24T19:12:23.981" v="7154" actId="1076"/>
          <ac:spMkLst>
            <pc:docMk/>
            <pc:sldMk cId="2669510381" sldId="428"/>
            <ac:spMk id="11" creationId="{5347CBB2-05BE-47AA-90EA-465FB40D58E0}"/>
          </ac:spMkLst>
        </pc:spChg>
      </pc:sldChg>
      <pc:sldChg chg="addSp modSp add mod ord">
        <pc:chgData name="Alejandro" userId="d318735d-b8e5-4f1a-b3a1-33090e35db06" providerId="ADAL" clId="{41C69BD3-A650-41EC-A4A6-E6980F7FEF09}" dt="2021-01-24T19:32:58.466" v="7466" actId="20577"/>
        <pc:sldMkLst>
          <pc:docMk/>
          <pc:sldMk cId="280498992" sldId="429"/>
        </pc:sldMkLst>
        <pc:spChg chg="mod">
          <ac:chgData name="Alejandro" userId="d318735d-b8e5-4f1a-b3a1-33090e35db06" providerId="ADAL" clId="{41C69BD3-A650-41EC-A4A6-E6980F7FEF09}" dt="2021-01-24T19:17:09.022" v="7171" actId="6549"/>
          <ac:spMkLst>
            <pc:docMk/>
            <pc:sldMk cId="280498992" sldId="429"/>
            <ac:spMk id="2" creationId="{88AEA14C-5323-49DF-9064-21A9EE43D9CF}"/>
          </ac:spMkLst>
        </pc:spChg>
        <pc:spChg chg="mod">
          <ac:chgData name="Alejandro" userId="d318735d-b8e5-4f1a-b3a1-33090e35db06" providerId="ADAL" clId="{41C69BD3-A650-41EC-A4A6-E6980F7FEF09}" dt="2021-01-24T19:32:58.466" v="7466" actId="20577"/>
          <ac:spMkLst>
            <pc:docMk/>
            <pc:sldMk cId="280498992" sldId="429"/>
            <ac:spMk id="3" creationId="{53F4CCE4-6EA3-4F09-A395-0D9E0EFD82BD}"/>
          </ac:spMkLst>
        </pc:spChg>
        <pc:spChg chg="mod">
          <ac:chgData name="Alejandro" userId="d318735d-b8e5-4f1a-b3a1-33090e35db06" providerId="ADAL" clId="{41C69BD3-A650-41EC-A4A6-E6980F7FEF09}" dt="2021-01-24T19:30:21.397" v="7410" actId="20577"/>
          <ac:spMkLst>
            <pc:docMk/>
            <pc:sldMk cId="280498992" sldId="429"/>
            <ac:spMk id="4" creationId="{DF139E46-FC1F-4B82-83C7-7A947C1E3732}"/>
          </ac:spMkLst>
        </pc:spChg>
        <pc:spChg chg="add mod">
          <ac:chgData name="Alejandro" userId="d318735d-b8e5-4f1a-b3a1-33090e35db06" providerId="ADAL" clId="{41C69BD3-A650-41EC-A4A6-E6980F7FEF09}" dt="2021-01-24T19:32:01.459" v="7449" actId="20577"/>
          <ac:spMkLst>
            <pc:docMk/>
            <pc:sldMk cId="280498992" sldId="429"/>
            <ac:spMk id="7" creationId="{46EAA0D2-8FFF-409F-BCDA-ACDC1C10DCEF}"/>
          </ac:spMkLst>
        </pc:spChg>
        <pc:spChg chg="add mod">
          <ac:chgData name="Alejandro" userId="d318735d-b8e5-4f1a-b3a1-33090e35db06" providerId="ADAL" clId="{41C69BD3-A650-41EC-A4A6-E6980F7FEF09}" dt="2021-01-24T19:32:30.802" v="7451" actId="1076"/>
          <ac:spMkLst>
            <pc:docMk/>
            <pc:sldMk cId="280498992" sldId="429"/>
            <ac:spMk id="9" creationId="{CD9E1A6B-113F-40DE-8ACB-0F76F049BCC9}"/>
          </ac:spMkLst>
        </pc:spChg>
      </pc:sldChg>
      <pc:sldChg chg="addSp delSp modSp add mod ord">
        <pc:chgData name="Alejandro" userId="d318735d-b8e5-4f1a-b3a1-33090e35db06" providerId="ADAL" clId="{41C69BD3-A650-41EC-A4A6-E6980F7FEF09}" dt="2021-01-24T19:54:38.606" v="7797" actId="20577"/>
        <pc:sldMkLst>
          <pc:docMk/>
          <pc:sldMk cId="2275462710" sldId="430"/>
        </pc:sldMkLst>
        <pc:spChg chg="mod">
          <ac:chgData name="Alejandro" userId="d318735d-b8e5-4f1a-b3a1-33090e35db06" providerId="ADAL" clId="{41C69BD3-A650-41EC-A4A6-E6980F7FEF09}" dt="2021-01-24T19:52:42.058" v="7623" actId="20577"/>
          <ac:spMkLst>
            <pc:docMk/>
            <pc:sldMk cId="2275462710" sldId="430"/>
            <ac:spMk id="2" creationId="{88AEA14C-5323-49DF-9064-21A9EE43D9CF}"/>
          </ac:spMkLst>
        </pc:spChg>
        <pc:spChg chg="mod">
          <ac:chgData name="Alejandro" userId="d318735d-b8e5-4f1a-b3a1-33090e35db06" providerId="ADAL" clId="{41C69BD3-A650-41EC-A4A6-E6980F7FEF09}" dt="2021-01-24T19:54:38.606" v="7797" actId="20577"/>
          <ac:spMkLst>
            <pc:docMk/>
            <pc:sldMk cId="2275462710" sldId="430"/>
            <ac:spMk id="3" creationId="{53F4CCE4-6EA3-4F09-A395-0D9E0EFD82BD}"/>
          </ac:spMkLst>
        </pc:spChg>
        <pc:spChg chg="mod">
          <ac:chgData name="Alejandro" userId="d318735d-b8e5-4f1a-b3a1-33090e35db06" providerId="ADAL" clId="{41C69BD3-A650-41EC-A4A6-E6980F7FEF09}" dt="2021-01-24T19:53:59.224" v="7790" actId="20577"/>
          <ac:spMkLst>
            <pc:docMk/>
            <pc:sldMk cId="2275462710" sldId="430"/>
            <ac:spMk id="4" creationId="{DF139E46-FC1F-4B82-83C7-7A947C1E3732}"/>
          </ac:spMkLst>
        </pc:spChg>
        <pc:spChg chg="add mod">
          <ac:chgData name="Alejandro" userId="d318735d-b8e5-4f1a-b3a1-33090e35db06" providerId="ADAL" clId="{41C69BD3-A650-41EC-A4A6-E6980F7FEF09}" dt="2021-01-24T19:48:59.936" v="7603" actId="1076"/>
          <ac:spMkLst>
            <pc:docMk/>
            <pc:sldMk cId="2275462710" sldId="430"/>
            <ac:spMk id="7" creationId="{93561991-C242-45BA-B3CA-F90AFEA9C4E6}"/>
          </ac:spMkLst>
        </pc:spChg>
        <pc:spChg chg="add mod">
          <ac:chgData name="Alejandro" userId="d318735d-b8e5-4f1a-b3a1-33090e35db06" providerId="ADAL" clId="{41C69BD3-A650-41EC-A4A6-E6980F7FEF09}" dt="2021-01-24T19:52:15.014" v="7613" actId="1076"/>
          <ac:spMkLst>
            <pc:docMk/>
            <pc:sldMk cId="2275462710" sldId="430"/>
            <ac:spMk id="9" creationId="{9358FA70-A41F-403E-A06E-0969EB6002D0}"/>
          </ac:spMkLst>
        </pc:spChg>
        <pc:spChg chg="add del">
          <ac:chgData name="Alejandro" userId="d318735d-b8e5-4f1a-b3a1-33090e35db06" providerId="ADAL" clId="{41C69BD3-A650-41EC-A4A6-E6980F7FEF09}" dt="2021-01-24T19:51:52.385" v="7608" actId="22"/>
          <ac:spMkLst>
            <pc:docMk/>
            <pc:sldMk cId="2275462710" sldId="430"/>
            <ac:spMk id="11" creationId="{3B13EBBE-652C-448E-8439-1EDC2E067D5E}"/>
          </ac:spMkLst>
        </pc:spChg>
        <pc:spChg chg="add mod">
          <ac:chgData name="Alejandro" userId="d318735d-b8e5-4f1a-b3a1-33090e35db06" providerId="ADAL" clId="{41C69BD3-A650-41EC-A4A6-E6980F7FEF09}" dt="2021-01-24T19:51:56.149" v="7610" actId="1076"/>
          <ac:spMkLst>
            <pc:docMk/>
            <pc:sldMk cId="2275462710" sldId="430"/>
            <ac:spMk id="13" creationId="{30C976B6-0E0E-492A-B21C-181D5CCE2D8A}"/>
          </ac:spMkLst>
        </pc:spChg>
        <pc:spChg chg="add mod">
          <ac:chgData name="Alejandro" userId="d318735d-b8e5-4f1a-b3a1-33090e35db06" providerId="ADAL" clId="{41C69BD3-A650-41EC-A4A6-E6980F7FEF09}" dt="2021-01-24T19:52:07.611" v="7612" actId="1076"/>
          <ac:spMkLst>
            <pc:docMk/>
            <pc:sldMk cId="2275462710" sldId="430"/>
            <ac:spMk id="15" creationId="{65A39E4E-5E40-4362-9F24-B0CE990D609C}"/>
          </ac:spMkLst>
        </pc:spChg>
      </pc:sldChg>
      <pc:sldChg chg="addSp delSp modSp add mod ord">
        <pc:chgData name="Alejandro" userId="d318735d-b8e5-4f1a-b3a1-33090e35db06" providerId="ADAL" clId="{41C69BD3-A650-41EC-A4A6-E6980F7FEF09}" dt="2021-01-24T20:00:03.777" v="7910" actId="313"/>
        <pc:sldMkLst>
          <pc:docMk/>
          <pc:sldMk cId="1340181092" sldId="431"/>
        </pc:sldMkLst>
        <pc:spChg chg="mod">
          <ac:chgData name="Alejandro" userId="d318735d-b8e5-4f1a-b3a1-33090e35db06" providerId="ADAL" clId="{41C69BD3-A650-41EC-A4A6-E6980F7FEF09}" dt="2021-01-24T19:30:45.313" v="7436" actId="20577"/>
          <ac:spMkLst>
            <pc:docMk/>
            <pc:sldMk cId="1340181092" sldId="431"/>
            <ac:spMk id="2" creationId="{88AEA14C-5323-49DF-9064-21A9EE43D9CF}"/>
          </ac:spMkLst>
        </pc:spChg>
        <pc:spChg chg="mod">
          <ac:chgData name="Alejandro" userId="d318735d-b8e5-4f1a-b3a1-33090e35db06" providerId="ADAL" clId="{41C69BD3-A650-41EC-A4A6-E6980F7FEF09}" dt="2021-01-24T19:40:37.494" v="7490" actId="20577"/>
          <ac:spMkLst>
            <pc:docMk/>
            <pc:sldMk cId="1340181092" sldId="431"/>
            <ac:spMk id="3" creationId="{53F4CCE4-6EA3-4F09-A395-0D9E0EFD82BD}"/>
          </ac:spMkLst>
        </pc:spChg>
        <pc:spChg chg="mod">
          <ac:chgData name="Alejandro" userId="d318735d-b8e5-4f1a-b3a1-33090e35db06" providerId="ADAL" clId="{41C69BD3-A650-41EC-A4A6-E6980F7FEF09}" dt="2021-01-24T20:00:03.777" v="7910" actId="313"/>
          <ac:spMkLst>
            <pc:docMk/>
            <pc:sldMk cId="1340181092" sldId="431"/>
            <ac:spMk id="4" creationId="{DF139E46-FC1F-4B82-83C7-7A947C1E3732}"/>
          </ac:spMkLst>
        </pc:spChg>
        <pc:spChg chg="add mod">
          <ac:chgData name="Alejandro" userId="d318735d-b8e5-4f1a-b3a1-33090e35db06" providerId="ADAL" clId="{41C69BD3-A650-41EC-A4A6-E6980F7FEF09}" dt="2021-01-24T19:58:55.092" v="7851" actId="1076"/>
          <ac:spMkLst>
            <pc:docMk/>
            <pc:sldMk cId="1340181092" sldId="431"/>
            <ac:spMk id="7" creationId="{59970EED-816C-4AA4-AA07-1279800AFE35}"/>
          </ac:spMkLst>
        </pc:spChg>
        <pc:spChg chg="add del mod">
          <ac:chgData name="Alejandro" userId="d318735d-b8e5-4f1a-b3a1-33090e35db06" providerId="ADAL" clId="{41C69BD3-A650-41EC-A4A6-E6980F7FEF09}" dt="2021-01-24T19:58:40.475" v="7845" actId="478"/>
          <ac:spMkLst>
            <pc:docMk/>
            <pc:sldMk cId="1340181092" sldId="431"/>
            <ac:spMk id="9" creationId="{39E64825-B183-41C1-82CA-7E5572897374}"/>
          </ac:spMkLst>
        </pc:spChg>
        <pc:spChg chg="add mod">
          <ac:chgData name="Alejandro" userId="d318735d-b8e5-4f1a-b3a1-33090e35db06" providerId="ADAL" clId="{41C69BD3-A650-41EC-A4A6-E6980F7FEF09}" dt="2021-01-24T19:58:52.200" v="7850" actId="1076"/>
          <ac:spMkLst>
            <pc:docMk/>
            <pc:sldMk cId="1340181092" sldId="431"/>
            <ac:spMk id="11" creationId="{93A0218D-3384-4085-A1AF-0FC49C2CBB5A}"/>
          </ac:spMkLst>
        </pc:spChg>
      </pc:sldChg>
      <pc:sldChg chg="addSp delSp modSp add mod ord">
        <pc:chgData name="Alejandro" userId="d318735d-b8e5-4f1a-b3a1-33090e35db06" providerId="ADAL" clId="{41C69BD3-A650-41EC-A4A6-E6980F7FEF09}" dt="2021-01-30T12:27:28.752" v="8538" actId="313"/>
        <pc:sldMkLst>
          <pc:docMk/>
          <pc:sldMk cId="2809402087" sldId="432"/>
        </pc:sldMkLst>
        <pc:spChg chg="mod">
          <ac:chgData name="Alejandro" userId="d318735d-b8e5-4f1a-b3a1-33090e35db06" providerId="ADAL" clId="{41C69BD3-A650-41EC-A4A6-E6980F7FEF09}" dt="2021-01-26T18:24:11.798" v="7935" actId="20577"/>
          <ac:spMkLst>
            <pc:docMk/>
            <pc:sldMk cId="2809402087" sldId="432"/>
            <ac:spMk id="2" creationId="{88AEA14C-5323-49DF-9064-21A9EE43D9CF}"/>
          </ac:spMkLst>
        </pc:spChg>
        <pc:spChg chg="mod">
          <ac:chgData name="Alejandro" userId="d318735d-b8e5-4f1a-b3a1-33090e35db06" providerId="ADAL" clId="{41C69BD3-A650-41EC-A4A6-E6980F7FEF09}" dt="2021-01-30T11:49:52.511" v="8498" actId="20577"/>
          <ac:spMkLst>
            <pc:docMk/>
            <pc:sldMk cId="2809402087" sldId="432"/>
            <ac:spMk id="3" creationId="{53F4CCE4-6EA3-4F09-A395-0D9E0EFD82BD}"/>
          </ac:spMkLst>
        </pc:spChg>
        <pc:spChg chg="mod">
          <ac:chgData name="Alejandro" userId="d318735d-b8e5-4f1a-b3a1-33090e35db06" providerId="ADAL" clId="{41C69BD3-A650-41EC-A4A6-E6980F7FEF09}" dt="2021-01-30T11:42:14.320" v="8399" actId="20577"/>
          <ac:spMkLst>
            <pc:docMk/>
            <pc:sldMk cId="2809402087" sldId="432"/>
            <ac:spMk id="4" creationId="{DF139E46-FC1F-4B82-83C7-7A947C1E3732}"/>
          </ac:spMkLst>
        </pc:spChg>
        <pc:spChg chg="add del mod">
          <ac:chgData name="Alejandro" userId="d318735d-b8e5-4f1a-b3a1-33090e35db06" providerId="ADAL" clId="{41C69BD3-A650-41EC-A4A6-E6980F7FEF09}" dt="2021-01-30T12:26:21.602" v="8524" actId="478"/>
          <ac:spMkLst>
            <pc:docMk/>
            <pc:sldMk cId="2809402087" sldId="432"/>
            <ac:spMk id="7" creationId="{D2F215DF-4C0B-42F9-A7BD-113155D20207}"/>
          </ac:spMkLst>
        </pc:spChg>
        <pc:spChg chg="add mod">
          <ac:chgData name="Alejandro" userId="d318735d-b8e5-4f1a-b3a1-33090e35db06" providerId="ADAL" clId="{41C69BD3-A650-41EC-A4A6-E6980F7FEF09}" dt="2021-01-30T12:27:28.752" v="8538" actId="313"/>
          <ac:spMkLst>
            <pc:docMk/>
            <pc:sldMk cId="2809402087" sldId="432"/>
            <ac:spMk id="9" creationId="{7E54B59C-D90E-477D-B509-219769D00607}"/>
          </ac:spMkLst>
        </pc:spChg>
      </pc:sldChg>
      <pc:sldChg chg="addSp delSp modSp add mod ord">
        <pc:chgData name="Alejandro" userId="d318735d-b8e5-4f1a-b3a1-33090e35db06" providerId="ADAL" clId="{41C69BD3-A650-41EC-A4A6-E6980F7FEF09}" dt="2021-01-30T12:57:18.757" v="8920" actId="20577"/>
        <pc:sldMkLst>
          <pc:docMk/>
          <pc:sldMk cId="1984374604" sldId="433"/>
        </pc:sldMkLst>
        <pc:spChg chg="mod">
          <ac:chgData name="Alejandro" userId="d318735d-b8e5-4f1a-b3a1-33090e35db06" providerId="ADAL" clId="{41C69BD3-A650-41EC-A4A6-E6980F7FEF09}" dt="2021-01-26T18:24:45.096" v="7950" actId="20577"/>
          <ac:spMkLst>
            <pc:docMk/>
            <pc:sldMk cId="1984374604" sldId="433"/>
            <ac:spMk id="2" creationId="{88AEA14C-5323-49DF-9064-21A9EE43D9CF}"/>
          </ac:spMkLst>
        </pc:spChg>
        <pc:spChg chg="mod">
          <ac:chgData name="Alejandro" userId="d318735d-b8e5-4f1a-b3a1-33090e35db06" providerId="ADAL" clId="{41C69BD3-A650-41EC-A4A6-E6980F7FEF09}" dt="2021-01-30T12:57:18.757" v="8920" actId="20577"/>
          <ac:spMkLst>
            <pc:docMk/>
            <pc:sldMk cId="1984374604" sldId="433"/>
            <ac:spMk id="3" creationId="{53F4CCE4-6EA3-4F09-A395-0D9E0EFD82BD}"/>
          </ac:spMkLst>
        </pc:spChg>
        <pc:spChg chg="mod">
          <ac:chgData name="Alejandro" userId="d318735d-b8e5-4f1a-b3a1-33090e35db06" providerId="ADAL" clId="{41C69BD3-A650-41EC-A4A6-E6980F7FEF09}" dt="2021-01-30T12:45:03.880" v="8794" actId="313"/>
          <ac:spMkLst>
            <pc:docMk/>
            <pc:sldMk cId="1984374604" sldId="433"/>
            <ac:spMk id="4" creationId="{DF139E46-FC1F-4B82-83C7-7A947C1E3732}"/>
          </ac:spMkLst>
        </pc:spChg>
        <pc:spChg chg="add mod">
          <ac:chgData name="Alejandro" userId="d318735d-b8e5-4f1a-b3a1-33090e35db06" providerId="ADAL" clId="{41C69BD3-A650-41EC-A4A6-E6980F7FEF09}" dt="2021-01-30T12:46:36.223" v="8799" actId="1076"/>
          <ac:spMkLst>
            <pc:docMk/>
            <pc:sldMk cId="1984374604" sldId="433"/>
            <ac:spMk id="7" creationId="{2006D9CD-87CC-4DE0-9A34-6DBE483AB0CA}"/>
          </ac:spMkLst>
        </pc:spChg>
        <pc:spChg chg="add del">
          <ac:chgData name="Alejandro" userId="d318735d-b8e5-4f1a-b3a1-33090e35db06" providerId="ADAL" clId="{41C69BD3-A650-41EC-A4A6-E6980F7FEF09}" dt="2021-01-30T12:48:01.801" v="8815" actId="22"/>
          <ac:spMkLst>
            <pc:docMk/>
            <pc:sldMk cId="1984374604" sldId="433"/>
            <ac:spMk id="9" creationId="{D2C2C77C-25BE-45AA-BADE-7C12FF97600F}"/>
          </ac:spMkLst>
        </pc:spChg>
        <pc:spChg chg="add mod">
          <ac:chgData name="Alejandro" userId="d318735d-b8e5-4f1a-b3a1-33090e35db06" providerId="ADAL" clId="{41C69BD3-A650-41EC-A4A6-E6980F7FEF09}" dt="2021-01-30T12:50:06.246" v="8852" actId="1076"/>
          <ac:spMkLst>
            <pc:docMk/>
            <pc:sldMk cId="1984374604" sldId="433"/>
            <ac:spMk id="11" creationId="{9F8BFC61-2E49-42EC-BCCA-EEC89F6CF6BC}"/>
          </ac:spMkLst>
        </pc:spChg>
      </pc:sldChg>
      <pc:sldChg chg="new del">
        <pc:chgData name="Alejandro" userId="d318735d-b8e5-4f1a-b3a1-33090e35db06" providerId="ADAL" clId="{41C69BD3-A650-41EC-A4A6-E6980F7FEF09}" dt="2021-01-26T18:22:58.618" v="7917" actId="680"/>
        <pc:sldMkLst>
          <pc:docMk/>
          <pc:sldMk cId="3523192471" sldId="433"/>
        </pc:sldMkLst>
      </pc:sldChg>
      <pc:sldChg chg="addSp modSp add mod ord">
        <pc:chgData name="Alejandro" userId="d318735d-b8e5-4f1a-b3a1-33090e35db06" providerId="ADAL" clId="{41C69BD3-A650-41EC-A4A6-E6980F7FEF09}" dt="2021-01-30T17:20:34.394" v="9851" actId="5793"/>
        <pc:sldMkLst>
          <pc:docMk/>
          <pc:sldMk cId="3931845677" sldId="434"/>
        </pc:sldMkLst>
        <pc:spChg chg="mod">
          <ac:chgData name="Alejandro" userId="d318735d-b8e5-4f1a-b3a1-33090e35db06" providerId="ADAL" clId="{41C69BD3-A650-41EC-A4A6-E6980F7FEF09}" dt="2021-01-26T18:25:09.583" v="7965" actId="20577"/>
          <ac:spMkLst>
            <pc:docMk/>
            <pc:sldMk cId="3931845677" sldId="434"/>
            <ac:spMk id="2" creationId="{88AEA14C-5323-49DF-9064-21A9EE43D9CF}"/>
          </ac:spMkLst>
        </pc:spChg>
        <pc:spChg chg="mod">
          <ac:chgData name="Alejandro" userId="d318735d-b8e5-4f1a-b3a1-33090e35db06" providerId="ADAL" clId="{41C69BD3-A650-41EC-A4A6-E6980F7FEF09}" dt="2021-01-30T17:19:49.839" v="9770"/>
          <ac:spMkLst>
            <pc:docMk/>
            <pc:sldMk cId="3931845677" sldId="434"/>
            <ac:spMk id="3" creationId="{53F4CCE4-6EA3-4F09-A395-0D9E0EFD82BD}"/>
          </ac:spMkLst>
        </pc:spChg>
        <pc:spChg chg="mod">
          <ac:chgData name="Alejandro" userId="d318735d-b8e5-4f1a-b3a1-33090e35db06" providerId="ADAL" clId="{41C69BD3-A650-41EC-A4A6-E6980F7FEF09}" dt="2021-01-30T17:20:34.394" v="9851" actId="5793"/>
          <ac:spMkLst>
            <pc:docMk/>
            <pc:sldMk cId="3931845677" sldId="434"/>
            <ac:spMk id="4" creationId="{DF139E46-FC1F-4B82-83C7-7A947C1E3732}"/>
          </ac:spMkLst>
        </pc:spChg>
        <pc:spChg chg="add mod">
          <ac:chgData name="Alejandro" userId="d318735d-b8e5-4f1a-b3a1-33090e35db06" providerId="ADAL" clId="{41C69BD3-A650-41EC-A4A6-E6980F7FEF09}" dt="2021-01-30T17:09:29.223" v="9730" actId="20577"/>
          <ac:spMkLst>
            <pc:docMk/>
            <pc:sldMk cId="3931845677" sldId="434"/>
            <ac:spMk id="7" creationId="{B30CDC0B-B1DB-4DBB-92BB-5B768D5C07C7}"/>
          </ac:spMkLst>
        </pc:spChg>
        <pc:spChg chg="add mod">
          <ac:chgData name="Alejandro" userId="d318735d-b8e5-4f1a-b3a1-33090e35db06" providerId="ADAL" clId="{41C69BD3-A650-41EC-A4A6-E6980F7FEF09}" dt="2021-01-30T17:09:33.668" v="9731" actId="1076"/>
          <ac:spMkLst>
            <pc:docMk/>
            <pc:sldMk cId="3931845677" sldId="434"/>
            <ac:spMk id="9" creationId="{FAD4FC3F-5BC5-4672-92AF-4A95362CF6CD}"/>
          </ac:spMkLst>
        </pc:spChg>
        <pc:spChg chg="add mod">
          <ac:chgData name="Alejandro" userId="d318735d-b8e5-4f1a-b3a1-33090e35db06" providerId="ADAL" clId="{41C69BD3-A650-41EC-A4A6-E6980F7FEF09}" dt="2021-01-30T17:09:27.162" v="9729" actId="1076"/>
          <ac:spMkLst>
            <pc:docMk/>
            <pc:sldMk cId="3931845677" sldId="434"/>
            <ac:spMk id="11" creationId="{B388F1DD-0F7B-4FEA-8FE7-C86894ECF06B}"/>
          </ac:spMkLst>
        </pc:spChg>
      </pc:sldChg>
      <pc:sldChg chg="addSp modSp add mod ord">
        <pc:chgData name="Alejandro" userId="d318735d-b8e5-4f1a-b3a1-33090e35db06" providerId="ADAL" clId="{41C69BD3-A650-41EC-A4A6-E6980F7FEF09}" dt="2021-01-30T12:47:34.389" v="8813"/>
        <pc:sldMkLst>
          <pc:docMk/>
          <pc:sldMk cId="3905372843" sldId="435"/>
        </pc:sldMkLst>
        <pc:spChg chg="mod">
          <ac:chgData name="Alejandro" userId="d318735d-b8e5-4f1a-b3a1-33090e35db06" providerId="ADAL" clId="{41C69BD3-A650-41EC-A4A6-E6980F7FEF09}" dt="2021-01-30T12:39:39.727" v="8722" actId="20577"/>
          <ac:spMkLst>
            <pc:docMk/>
            <pc:sldMk cId="3905372843" sldId="435"/>
            <ac:spMk id="2" creationId="{88AEA14C-5323-49DF-9064-21A9EE43D9CF}"/>
          </ac:spMkLst>
        </pc:spChg>
        <pc:spChg chg="mod">
          <ac:chgData name="Alejandro" userId="d318735d-b8e5-4f1a-b3a1-33090e35db06" providerId="ADAL" clId="{41C69BD3-A650-41EC-A4A6-E6980F7FEF09}" dt="2021-01-30T12:46:59.572" v="8800"/>
          <ac:spMkLst>
            <pc:docMk/>
            <pc:sldMk cId="3905372843" sldId="435"/>
            <ac:spMk id="3" creationId="{53F4CCE4-6EA3-4F09-A395-0D9E0EFD82BD}"/>
          </ac:spMkLst>
        </pc:spChg>
        <pc:spChg chg="mod">
          <ac:chgData name="Alejandro" userId="d318735d-b8e5-4f1a-b3a1-33090e35db06" providerId="ADAL" clId="{41C69BD3-A650-41EC-A4A6-E6980F7FEF09}" dt="2021-01-30T12:39:29.514" v="8711" actId="20577"/>
          <ac:spMkLst>
            <pc:docMk/>
            <pc:sldMk cId="3905372843" sldId="435"/>
            <ac:spMk id="4" creationId="{DF139E46-FC1F-4B82-83C7-7A947C1E3732}"/>
          </ac:spMkLst>
        </pc:spChg>
        <pc:spChg chg="add mod">
          <ac:chgData name="Alejandro" userId="d318735d-b8e5-4f1a-b3a1-33090e35db06" providerId="ADAL" clId="{41C69BD3-A650-41EC-A4A6-E6980F7FEF09}" dt="2021-01-30T12:47:34.389" v="8813"/>
          <ac:spMkLst>
            <pc:docMk/>
            <pc:sldMk cId="3905372843" sldId="435"/>
            <ac:spMk id="7" creationId="{17E9FD35-1CD7-4B55-A2DA-CF362313EB60}"/>
          </ac:spMkLst>
        </pc:spChg>
      </pc:sldChg>
      <pc:sldChg chg="addSp delSp modSp add mod setBg">
        <pc:chgData name="Alejandro" userId="d318735d-b8e5-4f1a-b3a1-33090e35db06" providerId="ADAL" clId="{41C69BD3-A650-41EC-A4A6-E6980F7FEF09}" dt="2021-01-30T16:28:50.765" v="9161" actId="26606"/>
        <pc:sldMkLst>
          <pc:docMk/>
          <pc:sldMk cId="1242834077" sldId="436"/>
        </pc:sldMkLst>
        <pc:spChg chg="mod">
          <ac:chgData name="Alejandro" userId="d318735d-b8e5-4f1a-b3a1-33090e35db06" providerId="ADAL" clId="{41C69BD3-A650-41EC-A4A6-E6980F7FEF09}" dt="2021-01-30T16:28:50.765" v="9161" actId="26606"/>
          <ac:spMkLst>
            <pc:docMk/>
            <pc:sldMk cId="1242834077" sldId="436"/>
            <ac:spMk id="2" creationId="{DC168FFA-770E-457F-A6AD-BCA8DF1ACD62}"/>
          </ac:spMkLst>
        </pc:spChg>
        <pc:spChg chg="add del mod">
          <ac:chgData name="Alejandro" userId="d318735d-b8e5-4f1a-b3a1-33090e35db06" providerId="ADAL" clId="{41C69BD3-A650-41EC-A4A6-E6980F7FEF09}" dt="2021-01-30T16:27:16.655" v="9159" actId="26606"/>
          <ac:spMkLst>
            <pc:docMk/>
            <pc:sldMk cId="1242834077" sldId="436"/>
            <ac:spMk id="3"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8" creationId="{09588DA8-065E-4F6F-8EFD-43104AB2E0CF}"/>
          </ac:spMkLst>
        </pc:spChg>
        <pc:spChg chg="add del">
          <ac:chgData name="Alejandro" userId="d318735d-b8e5-4f1a-b3a1-33090e35db06" providerId="ADAL" clId="{41C69BD3-A650-41EC-A4A6-E6980F7FEF09}" dt="2021-01-30T16:27:16.645" v="9158" actId="26606"/>
          <ac:spMkLst>
            <pc:docMk/>
            <pc:sldMk cId="1242834077" sldId="436"/>
            <ac:spMk id="10" creationId="{86C7B4A1-154A-4DF0-AC46-F88D75A2E0FD}"/>
          </ac:spMkLst>
        </pc:spChg>
        <pc:spChg chg="add del">
          <ac:chgData name="Alejandro" userId="d318735d-b8e5-4f1a-b3a1-33090e35db06" providerId="ADAL" clId="{41C69BD3-A650-41EC-A4A6-E6980F7FEF09}" dt="2021-01-30T16:28:50.765" v="9161" actId="26606"/>
          <ac:spMkLst>
            <pc:docMk/>
            <pc:sldMk cId="1242834077" sldId="436"/>
            <ac:spMk id="12" creationId="{CD9FE4EF-C4D8-49A0-B2FF-81D8DB7D8A24}"/>
          </ac:spMkLst>
        </pc:spChg>
        <pc:spChg chg="add del">
          <ac:chgData name="Alejandro" userId="d318735d-b8e5-4f1a-b3a1-33090e35db06" providerId="ADAL" clId="{41C69BD3-A650-41EC-A4A6-E6980F7FEF09}" dt="2021-01-30T16:28:50.765" v="9161" actId="26606"/>
          <ac:spMkLst>
            <pc:docMk/>
            <pc:sldMk cId="1242834077" sldId="436"/>
            <ac:spMk id="13" creationId="{C4285719-470E-454C-AF62-8323075F1F5B}"/>
          </ac:spMkLst>
        </pc:spChg>
        <pc:spChg chg="add del">
          <ac:chgData name="Alejandro" userId="d318735d-b8e5-4f1a-b3a1-33090e35db06" providerId="ADAL" clId="{41C69BD3-A650-41EC-A4A6-E6980F7FEF09}" dt="2021-01-30T16:28:50.765" v="9161" actId="26606"/>
          <ac:spMkLst>
            <pc:docMk/>
            <pc:sldMk cId="1242834077" sldId="436"/>
            <ac:spMk id="14" creationId="{4300840D-0A0B-4512-BACA-B439D5B9C57C}"/>
          </ac:spMkLst>
        </pc:spChg>
        <pc:spChg chg="add mod">
          <ac:chgData name="Alejandro" userId="d318735d-b8e5-4f1a-b3a1-33090e35db06" providerId="ADAL" clId="{41C69BD3-A650-41EC-A4A6-E6980F7FEF09}" dt="2021-01-30T16:28:50.765" v="9161" actId="26606"/>
          <ac:spMkLst>
            <pc:docMk/>
            <pc:sldMk cId="1242834077" sldId="436"/>
            <ac:spMk id="15" creationId="{9DE08121-DDF4-43A1-A9EE-3855CCB6623B}"/>
          </ac:spMkLst>
        </pc:spChg>
        <pc:spChg chg="add del">
          <ac:chgData name="Alejandro" userId="d318735d-b8e5-4f1a-b3a1-33090e35db06" providerId="ADAL" clId="{41C69BD3-A650-41EC-A4A6-E6980F7FEF09}" dt="2021-01-30T16:28:50.765" v="9161" actId="26606"/>
          <ac:spMkLst>
            <pc:docMk/>
            <pc:sldMk cId="1242834077" sldId="436"/>
            <ac:spMk id="16" creationId="{D2B78728-A580-49A7-84F9-6EF6F583ADE0}"/>
          </ac:spMkLst>
        </pc:spChg>
        <pc:spChg chg="add del">
          <ac:chgData name="Alejandro" userId="d318735d-b8e5-4f1a-b3a1-33090e35db06" providerId="ADAL" clId="{41C69BD3-A650-41EC-A4A6-E6980F7FEF09}" dt="2021-01-30T16:28:50.765" v="9161" actId="26606"/>
          <ac:spMkLst>
            <pc:docMk/>
            <pc:sldMk cId="1242834077" sldId="436"/>
            <ac:spMk id="18" creationId="{38FAA1A1-D861-433F-88FA-1E9D6FD31D11}"/>
          </ac:spMkLst>
        </pc:spChg>
        <pc:spChg chg="add del">
          <ac:chgData name="Alejandro" userId="d318735d-b8e5-4f1a-b3a1-33090e35db06" providerId="ADAL" clId="{41C69BD3-A650-41EC-A4A6-E6980F7FEF09}" dt="2021-01-30T16:28:50.765" v="9161" actId="26606"/>
          <ac:spMkLst>
            <pc:docMk/>
            <pc:sldMk cId="1242834077" sldId="436"/>
            <ac:spMk id="20" creationId="{8D71EDA1-87BF-4D5D-AB79-F346FD19278A}"/>
          </ac:spMkLst>
        </pc:spChg>
        <pc:spChg chg="add">
          <ac:chgData name="Alejandro" userId="d318735d-b8e5-4f1a-b3a1-33090e35db06" providerId="ADAL" clId="{41C69BD3-A650-41EC-A4A6-E6980F7FEF09}" dt="2021-01-30T16:28:50.765" v="9161" actId="26606"/>
          <ac:spMkLst>
            <pc:docMk/>
            <pc:sldMk cId="1242834077" sldId="436"/>
            <ac:spMk id="25" creationId="{A2679492-7988-4050-9056-542444452411}"/>
          </ac:spMkLst>
        </pc:spChg>
        <pc:spChg chg="add">
          <ac:chgData name="Alejandro" userId="d318735d-b8e5-4f1a-b3a1-33090e35db06" providerId="ADAL" clId="{41C69BD3-A650-41EC-A4A6-E6980F7FEF09}" dt="2021-01-30T16:28:50.765" v="9161" actId="26606"/>
          <ac:spMkLst>
            <pc:docMk/>
            <pc:sldMk cId="1242834077" sldId="436"/>
            <ac:spMk id="27" creationId="{B091B163-7D61-4891-ABCF-5C13D9C418D0}"/>
          </ac:spMkLst>
        </pc:spChg>
        <pc:grpChg chg="add">
          <ac:chgData name="Alejandro" userId="d318735d-b8e5-4f1a-b3a1-33090e35db06" providerId="ADAL" clId="{41C69BD3-A650-41EC-A4A6-E6980F7FEF09}" dt="2021-01-30T16:28:50.765" v="9161" actId="26606"/>
          <ac:grpSpMkLst>
            <pc:docMk/>
            <pc:sldMk cId="1242834077" sldId="436"/>
            <ac:grpSpMk id="29" creationId="{0474DF76-993E-44DE-AFB0-C416182ACECF}"/>
          </ac:grpSpMkLst>
        </pc:grpChg>
        <pc:graphicFrameChg chg="add del">
          <ac:chgData name="Alejandro" userId="d318735d-b8e5-4f1a-b3a1-33090e35db06" providerId="ADAL" clId="{41C69BD3-A650-41EC-A4A6-E6980F7FEF09}" dt="2021-01-30T16:27:16.645" v="9158" actId="26606"/>
          <ac:graphicFrameMkLst>
            <pc:docMk/>
            <pc:sldMk cId="1242834077" sldId="436"/>
            <ac:graphicFrameMk id="5" creationId="{88070FCA-79B0-4067-BFC1-60E193F7B02C}"/>
          </ac:graphicFrameMkLst>
        </pc:graphicFrameChg>
        <pc:picChg chg="add del">
          <ac:chgData name="Alejandro" userId="d318735d-b8e5-4f1a-b3a1-33090e35db06" providerId="ADAL" clId="{41C69BD3-A650-41EC-A4A6-E6980F7FEF09}" dt="2021-01-30T16:27:16.645" v="9158" actId="26606"/>
          <ac:picMkLst>
            <pc:docMk/>
            <pc:sldMk cId="1242834077" sldId="436"/>
            <ac:picMk id="6" creationId="{DEDD7FC6-18E5-4D80-874B-44EC29B8012E}"/>
          </ac:picMkLst>
        </pc:picChg>
        <pc:cxnChg chg="add">
          <ac:chgData name="Alejandro" userId="d318735d-b8e5-4f1a-b3a1-33090e35db06" providerId="ADAL" clId="{41C69BD3-A650-41EC-A4A6-E6980F7FEF09}" dt="2021-01-30T16:28:50.765" v="9161" actId="26606"/>
          <ac:cxnSpMkLst>
            <pc:docMk/>
            <pc:sldMk cId="1242834077" sldId="436"/>
            <ac:cxnSpMk id="34" creationId="{C49DA8F6-BCC1-4447-B54C-57856834B94B}"/>
          </ac:cxnSpMkLst>
        </pc:cxnChg>
      </pc:sldChg>
      <pc:sldChg chg="addSp delSp modSp add mod ord">
        <pc:chgData name="Alejandro" userId="d318735d-b8e5-4f1a-b3a1-33090e35db06" providerId="ADAL" clId="{41C69BD3-A650-41EC-A4A6-E6980F7FEF09}" dt="2021-01-30T12:36:37.131" v="8620" actId="1076"/>
        <pc:sldMkLst>
          <pc:docMk/>
          <pc:sldMk cId="55302712" sldId="437"/>
        </pc:sldMkLst>
        <pc:spChg chg="mod">
          <ac:chgData name="Alejandro" userId="d318735d-b8e5-4f1a-b3a1-33090e35db06" providerId="ADAL" clId="{41C69BD3-A650-41EC-A4A6-E6980F7FEF09}" dt="2021-01-30T11:45:56.019" v="8466" actId="20577"/>
          <ac:spMkLst>
            <pc:docMk/>
            <pc:sldMk cId="55302712" sldId="437"/>
            <ac:spMk id="2" creationId="{88AEA14C-5323-49DF-9064-21A9EE43D9CF}"/>
          </ac:spMkLst>
        </pc:spChg>
        <pc:spChg chg="mod">
          <ac:chgData name="Alejandro" userId="d318735d-b8e5-4f1a-b3a1-33090e35db06" providerId="ADAL" clId="{41C69BD3-A650-41EC-A4A6-E6980F7FEF09}" dt="2021-01-30T11:49:35.838" v="8486" actId="20577"/>
          <ac:spMkLst>
            <pc:docMk/>
            <pc:sldMk cId="55302712" sldId="437"/>
            <ac:spMk id="3" creationId="{53F4CCE4-6EA3-4F09-A395-0D9E0EFD82BD}"/>
          </ac:spMkLst>
        </pc:spChg>
        <pc:spChg chg="mod">
          <ac:chgData name="Alejandro" userId="d318735d-b8e5-4f1a-b3a1-33090e35db06" providerId="ADAL" clId="{41C69BD3-A650-41EC-A4A6-E6980F7FEF09}" dt="2021-01-30T12:35:34.129" v="8615" actId="313"/>
          <ac:spMkLst>
            <pc:docMk/>
            <pc:sldMk cId="55302712" sldId="437"/>
            <ac:spMk id="4" creationId="{DF139E46-FC1F-4B82-83C7-7A947C1E3732}"/>
          </ac:spMkLst>
        </pc:spChg>
        <pc:spChg chg="add del">
          <ac:chgData name="Alejandro" userId="d318735d-b8e5-4f1a-b3a1-33090e35db06" providerId="ADAL" clId="{41C69BD3-A650-41EC-A4A6-E6980F7FEF09}" dt="2021-01-30T11:46:22.665" v="8468" actId="22"/>
          <ac:spMkLst>
            <pc:docMk/>
            <pc:sldMk cId="55302712" sldId="437"/>
            <ac:spMk id="7" creationId="{C906A626-0C94-4F00-8D57-F0A1E6A3E35A}"/>
          </ac:spMkLst>
        </pc:spChg>
        <pc:spChg chg="add del mod">
          <ac:chgData name="Alejandro" userId="d318735d-b8e5-4f1a-b3a1-33090e35db06" providerId="ADAL" clId="{41C69BD3-A650-41EC-A4A6-E6980F7FEF09}" dt="2021-01-30T12:27:50.166" v="8540" actId="478"/>
          <ac:spMkLst>
            <pc:docMk/>
            <pc:sldMk cId="55302712" sldId="437"/>
            <ac:spMk id="9" creationId="{4C5491BD-459A-475F-AEC1-A0801890FDAB}"/>
          </ac:spMkLst>
        </pc:spChg>
        <pc:spChg chg="add del mod">
          <ac:chgData name="Alejandro" userId="d318735d-b8e5-4f1a-b3a1-33090e35db06" providerId="ADAL" clId="{41C69BD3-A650-41EC-A4A6-E6980F7FEF09}" dt="2021-01-30T12:33:47.839" v="8557" actId="478"/>
          <ac:spMkLst>
            <pc:docMk/>
            <pc:sldMk cId="55302712" sldId="437"/>
            <ac:spMk id="11" creationId="{115D1A11-366F-4C2C-BDF3-5A6B6CA6EADC}"/>
          </ac:spMkLst>
        </pc:spChg>
        <pc:spChg chg="add mod">
          <ac:chgData name="Alejandro" userId="d318735d-b8e5-4f1a-b3a1-33090e35db06" providerId="ADAL" clId="{41C69BD3-A650-41EC-A4A6-E6980F7FEF09}" dt="2021-01-30T12:36:37.131" v="8620" actId="1076"/>
          <ac:spMkLst>
            <pc:docMk/>
            <pc:sldMk cId="55302712" sldId="437"/>
            <ac:spMk id="13" creationId="{B38C5A54-6E65-4B14-8CC4-8447EA515859}"/>
          </ac:spMkLst>
        </pc:spChg>
      </pc:sldChg>
      <pc:sldChg chg="addSp modSp add mod ord">
        <pc:chgData name="Alejandro" userId="d318735d-b8e5-4f1a-b3a1-33090e35db06" providerId="ADAL" clId="{41C69BD3-A650-41EC-A4A6-E6980F7FEF09}" dt="2021-01-30T17:33:21.334" v="10123" actId="20577"/>
        <pc:sldMkLst>
          <pc:docMk/>
          <pc:sldMk cId="3671437195" sldId="438"/>
        </pc:sldMkLst>
        <pc:spChg chg="mod">
          <ac:chgData name="Alejandro" userId="d318735d-b8e5-4f1a-b3a1-33090e35db06" providerId="ADAL" clId="{41C69BD3-A650-41EC-A4A6-E6980F7FEF09}" dt="2021-01-30T17:11:56.258" v="9756" actId="20577"/>
          <ac:spMkLst>
            <pc:docMk/>
            <pc:sldMk cId="3671437195" sldId="438"/>
            <ac:spMk id="2" creationId="{88AEA14C-5323-49DF-9064-21A9EE43D9CF}"/>
          </ac:spMkLst>
        </pc:spChg>
        <pc:spChg chg="mod">
          <ac:chgData name="Alejandro" userId="d318735d-b8e5-4f1a-b3a1-33090e35db06" providerId="ADAL" clId="{41C69BD3-A650-41EC-A4A6-E6980F7FEF09}" dt="2021-01-30T17:33:21.334" v="10123" actId="20577"/>
          <ac:spMkLst>
            <pc:docMk/>
            <pc:sldMk cId="3671437195" sldId="438"/>
            <ac:spMk id="3" creationId="{53F4CCE4-6EA3-4F09-A395-0D9E0EFD82BD}"/>
          </ac:spMkLst>
        </pc:spChg>
        <pc:spChg chg="mod">
          <ac:chgData name="Alejandro" userId="d318735d-b8e5-4f1a-b3a1-33090e35db06" providerId="ADAL" clId="{41C69BD3-A650-41EC-A4A6-E6980F7FEF09}" dt="2021-01-30T17:26:54.901" v="10061" actId="20577"/>
          <ac:spMkLst>
            <pc:docMk/>
            <pc:sldMk cId="3671437195" sldId="438"/>
            <ac:spMk id="4" creationId="{DF139E46-FC1F-4B82-83C7-7A947C1E3732}"/>
          </ac:spMkLst>
        </pc:spChg>
        <pc:spChg chg="add mod">
          <ac:chgData name="Alejandro" userId="d318735d-b8e5-4f1a-b3a1-33090e35db06" providerId="ADAL" clId="{41C69BD3-A650-41EC-A4A6-E6980F7FEF09}" dt="2021-01-30T17:32:11.965" v="10112" actId="1076"/>
          <ac:spMkLst>
            <pc:docMk/>
            <pc:sldMk cId="3671437195" sldId="438"/>
            <ac:spMk id="7" creationId="{5AD1712F-9439-40CB-A6E2-A8E18EC904B0}"/>
          </ac:spMkLst>
        </pc:spChg>
        <pc:spChg chg="add mod">
          <ac:chgData name="Alejandro" userId="d318735d-b8e5-4f1a-b3a1-33090e35db06" providerId="ADAL" clId="{41C69BD3-A650-41EC-A4A6-E6980F7FEF09}" dt="2021-01-30T17:32:11.965" v="10112" actId="1076"/>
          <ac:spMkLst>
            <pc:docMk/>
            <pc:sldMk cId="3671437195" sldId="438"/>
            <ac:spMk id="9" creationId="{976726A7-06AD-4741-8362-A91E85CC3829}"/>
          </ac:spMkLst>
        </pc:spChg>
        <pc:spChg chg="add mod">
          <ac:chgData name="Alejandro" userId="d318735d-b8e5-4f1a-b3a1-33090e35db06" providerId="ADAL" clId="{41C69BD3-A650-41EC-A4A6-E6980F7FEF09}" dt="2021-01-30T17:32:11.965" v="10112" actId="1076"/>
          <ac:spMkLst>
            <pc:docMk/>
            <pc:sldMk cId="3671437195" sldId="438"/>
            <ac:spMk id="11" creationId="{5C2A3627-861A-45A3-94BC-66CC982C177D}"/>
          </ac:spMkLst>
        </pc:spChg>
        <pc:spChg chg="add mod">
          <ac:chgData name="Alejandro" userId="d318735d-b8e5-4f1a-b3a1-33090e35db06" providerId="ADAL" clId="{41C69BD3-A650-41EC-A4A6-E6980F7FEF09}" dt="2021-01-30T17:32:11.965" v="10112" actId="1076"/>
          <ac:spMkLst>
            <pc:docMk/>
            <pc:sldMk cId="3671437195" sldId="438"/>
            <ac:spMk id="13" creationId="{8D306649-6D37-4D56-A5EE-3DE5DD9E0FA3}"/>
          </ac:spMkLst>
        </pc:spChg>
      </pc:sldChg>
      <pc:sldChg chg="addSp delSp modSp add mod ord">
        <pc:chgData name="Alejandro" userId="d318735d-b8e5-4f1a-b3a1-33090e35db06" providerId="ADAL" clId="{41C69BD3-A650-41EC-A4A6-E6980F7FEF09}" dt="2021-01-30T13:01:34.570" v="8970" actId="1076"/>
        <pc:sldMkLst>
          <pc:docMk/>
          <pc:sldMk cId="3978109004" sldId="439"/>
        </pc:sldMkLst>
        <pc:spChg chg="mod">
          <ac:chgData name="Alejandro" userId="d318735d-b8e5-4f1a-b3a1-33090e35db06" providerId="ADAL" clId="{41C69BD3-A650-41EC-A4A6-E6980F7FEF09}" dt="2021-01-30T12:51:19.501" v="8866" actId="20577"/>
          <ac:spMkLst>
            <pc:docMk/>
            <pc:sldMk cId="3978109004" sldId="439"/>
            <ac:spMk id="2" creationId="{88AEA14C-5323-49DF-9064-21A9EE43D9CF}"/>
          </ac:spMkLst>
        </pc:spChg>
        <pc:spChg chg="mod">
          <ac:chgData name="Alejandro" userId="d318735d-b8e5-4f1a-b3a1-33090e35db06" providerId="ADAL" clId="{41C69BD3-A650-41EC-A4A6-E6980F7FEF09}" dt="2021-01-30T12:57:27.525" v="8923"/>
          <ac:spMkLst>
            <pc:docMk/>
            <pc:sldMk cId="3978109004" sldId="439"/>
            <ac:spMk id="3" creationId="{53F4CCE4-6EA3-4F09-A395-0D9E0EFD82BD}"/>
          </ac:spMkLst>
        </pc:spChg>
        <pc:spChg chg="mod">
          <ac:chgData name="Alejandro" userId="d318735d-b8e5-4f1a-b3a1-33090e35db06" providerId="ADAL" clId="{41C69BD3-A650-41EC-A4A6-E6980F7FEF09}" dt="2021-01-30T12:59:39.478" v="8946" actId="6549"/>
          <ac:spMkLst>
            <pc:docMk/>
            <pc:sldMk cId="3978109004" sldId="439"/>
            <ac:spMk id="4" creationId="{DF139E46-FC1F-4B82-83C7-7A947C1E3732}"/>
          </ac:spMkLst>
        </pc:spChg>
        <pc:spChg chg="add del">
          <ac:chgData name="Alejandro" userId="d318735d-b8e5-4f1a-b3a1-33090e35db06" providerId="ADAL" clId="{41C69BD3-A650-41EC-A4A6-E6980F7FEF09}" dt="2021-01-30T12:57:58.584" v="8925" actId="22"/>
          <ac:spMkLst>
            <pc:docMk/>
            <pc:sldMk cId="3978109004" sldId="439"/>
            <ac:spMk id="7" creationId="{8580D55B-A21D-4847-9C9D-A0C881DAF609}"/>
          </ac:spMkLst>
        </pc:spChg>
        <pc:spChg chg="add mod">
          <ac:chgData name="Alejandro" userId="d318735d-b8e5-4f1a-b3a1-33090e35db06" providerId="ADAL" clId="{41C69BD3-A650-41EC-A4A6-E6980F7FEF09}" dt="2021-01-30T13:01:34.570" v="8970" actId="1076"/>
          <ac:spMkLst>
            <pc:docMk/>
            <pc:sldMk cId="3978109004" sldId="439"/>
            <ac:spMk id="9" creationId="{6289EF6E-E5B3-4E3E-9094-C48F62A54565}"/>
          </ac:spMkLst>
        </pc:spChg>
      </pc:sldChg>
      <pc:sldChg chg="addSp delSp modSp add mod ord setBg setClrOvrMap">
        <pc:chgData name="Alejandro" userId="d318735d-b8e5-4f1a-b3a1-33090e35db06" providerId="ADAL" clId="{41C69BD3-A650-41EC-A4A6-E6980F7FEF09}" dt="2021-01-31T11:15:40.010" v="13305" actId="26606"/>
        <pc:sldMkLst>
          <pc:docMk/>
          <pc:sldMk cId="2993953701" sldId="440"/>
        </pc:sldMkLst>
        <pc:spChg chg="mod ord">
          <ac:chgData name="Alejandro" userId="d318735d-b8e5-4f1a-b3a1-33090e35db06" providerId="ADAL" clId="{41C69BD3-A650-41EC-A4A6-E6980F7FEF09}" dt="2021-01-31T11:15:40.010" v="13305" actId="26606"/>
          <ac:spMkLst>
            <pc:docMk/>
            <pc:sldMk cId="2993953701" sldId="440"/>
            <ac:spMk id="2" creationId="{8B51BE24-99CE-4C26-A1B9-2D1DCAD918B7}"/>
          </ac:spMkLst>
        </pc:spChg>
        <pc:spChg chg="del mod">
          <ac:chgData name="Alejandro" userId="d318735d-b8e5-4f1a-b3a1-33090e35db06" providerId="ADAL" clId="{41C69BD3-A650-41EC-A4A6-E6980F7FEF09}" dt="2021-01-31T11:14:45.300" v="13300" actId="26606"/>
          <ac:spMkLst>
            <pc:docMk/>
            <pc:sldMk cId="2993953701" sldId="440"/>
            <ac:spMk id="3" creationId="{CB840765-A36F-4EAF-A487-A60C3402176B}"/>
          </ac:spMkLst>
        </pc:spChg>
        <pc:spChg chg="add">
          <ac:chgData name="Alejandro" userId="d318735d-b8e5-4f1a-b3a1-33090e35db06" providerId="ADAL" clId="{41C69BD3-A650-41EC-A4A6-E6980F7FEF09}" dt="2021-01-31T11:15:40.010" v="13305" actId="26606"/>
          <ac:spMkLst>
            <pc:docMk/>
            <pc:sldMk cId="2993953701" sldId="440"/>
            <ac:spMk id="15" creationId="{33CBE267-1877-479F-82F0-E4BAA5BCE76F}"/>
          </ac:spMkLst>
        </pc:spChg>
        <pc:spChg chg="add">
          <ac:chgData name="Alejandro" userId="d318735d-b8e5-4f1a-b3a1-33090e35db06" providerId="ADAL" clId="{41C69BD3-A650-41EC-A4A6-E6980F7FEF09}" dt="2021-01-31T11:15:40.010" v="13305" actId="26606"/>
          <ac:spMkLst>
            <pc:docMk/>
            <pc:sldMk cId="2993953701" sldId="440"/>
            <ac:spMk id="17" creationId="{F2EA12E3-1C9E-43D7-ABCC-C16A6ED4B0AE}"/>
          </ac:spMkLst>
        </pc:spChg>
        <pc:graphicFrameChg chg="add mod modGraphic">
          <ac:chgData name="Alejandro" userId="d318735d-b8e5-4f1a-b3a1-33090e35db06" providerId="ADAL" clId="{41C69BD3-A650-41EC-A4A6-E6980F7FEF09}" dt="2021-01-31T11:15:40.010" v="13305" actId="26606"/>
          <ac:graphicFrameMkLst>
            <pc:docMk/>
            <pc:sldMk cId="2993953701" sldId="440"/>
            <ac:graphicFrameMk id="5" creationId="{F5E1DFCF-4DC3-409B-830E-D23FAF5EC8BF}"/>
          </ac:graphicFrameMkLst>
        </pc:graphicFrameChg>
        <pc:picChg chg="add mod">
          <ac:chgData name="Alejandro" userId="d318735d-b8e5-4f1a-b3a1-33090e35db06" providerId="ADAL" clId="{41C69BD3-A650-41EC-A4A6-E6980F7FEF09}" dt="2021-01-31T11:15:40.010" v="13305" actId="26606"/>
          <ac:picMkLst>
            <pc:docMk/>
            <pc:sldMk cId="2993953701" sldId="440"/>
            <ac:picMk id="6" creationId="{AD779B23-4E92-4744-A999-0B90D83DC5F9}"/>
          </ac:picMkLst>
        </pc:picChg>
        <pc:cxnChg chg="add del">
          <ac:chgData name="Alejandro" userId="d318735d-b8e5-4f1a-b3a1-33090e35db06" providerId="ADAL" clId="{41C69BD3-A650-41EC-A4A6-E6980F7FEF09}" dt="2021-01-31T11:15:40.010" v="13305" actId="26606"/>
          <ac:cxnSpMkLst>
            <pc:docMk/>
            <pc:sldMk cId="2993953701" sldId="440"/>
            <ac:cxnSpMk id="10" creationId="{A7F400EE-A8A5-48AF-B4D6-291B52C6F0B0}"/>
          </ac:cxnSpMkLst>
        </pc:cxnChg>
      </pc:sldChg>
      <pc:sldChg chg="addSp delSp modSp add mod ord">
        <pc:chgData name="Alejandro" userId="d318735d-b8e5-4f1a-b3a1-33090e35db06" providerId="ADAL" clId="{41C69BD3-A650-41EC-A4A6-E6980F7FEF09}" dt="2021-01-30T17:25:00.245" v="9899" actId="20577"/>
        <pc:sldMkLst>
          <pc:docMk/>
          <pc:sldMk cId="3863112735" sldId="441"/>
        </pc:sldMkLst>
        <pc:spChg chg="mod">
          <ac:chgData name="Alejandro" userId="d318735d-b8e5-4f1a-b3a1-33090e35db06" providerId="ADAL" clId="{41C69BD3-A650-41EC-A4A6-E6980F7FEF09}" dt="2021-01-30T17:19:12.202" v="9769"/>
          <ac:spMkLst>
            <pc:docMk/>
            <pc:sldMk cId="3863112735" sldId="441"/>
            <ac:spMk id="3" creationId="{53F4CCE4-6EA3-4F09-A395-0D9E0EFD82BD}"/>
          </ac:spMkLst>
        </pc:spChg>
        <pc:spChg chg="mod">
          <ac:chgData name="Alejandro" userId="d318735d-b8e5-4f1a-b3a1-33090e35db06" providerId="ADAL" clId="{41C69BD3-A650-41EC-A4A6-E6980F7FEF09}" dt="2021-01-30T17:23:34.090" v="9882" actId="20577"/>
          <ac:spMkLst>
            <pc:docMk/>
            <pc:sldMk cId="3863112735" sldId="441"/>
            <ac:spMk id="4" creationId="{DF139E46-FC1F-4B82-83C7-7A947C1E3732}"/>
          </ac:spMkLst>
        </pc:spChg>
        <pc:spChg chg="add mod">
          <ac:chgData name="Alejandro" userId="d318735d-b8e5-4f1a-b3a1-33090e35db06" providerId="ADAL" clId="{41C69BD3-A650-41EC-A4A6-E6980F7FEF09}" dt="2021-01-30T17:24:07.526" v="9889" actId="1076"/>
          <ac:spMkLst>
            <pc:docMk/>
            <pc:sldMk cId="3863112735" sldId="441"/>
            <ac:spMk id="7" creationId="{73850424-2973-48D9-B57B-2D991EDB9AEA}"/>
          </ac:spMkLst>
        </pc:spChg>
        <pc:spChg chg="add del mod">
          <ac:chgData name="Alejandro" userId="d318735d-b8e5-4f1a-b3a1-33090e35db06" providerId="ADAL" clId="{41C69BD3-A650-41EC-A4A6-E6980F7FEF09}" dt="2021-01-30T17:18:16.686" v="9759" actId="478"/>
          <ac:spMkLst>
            <pc:docMk/>
            <pc:sldMk cId="3863112735" sldId="441"/>
            <ac:spMk id="9" creationId="{A1D52FCF-6320-4AF8-B5F5-20F596B05866}"/>
          </ac:spMkLst>
        </pc:spChg>
        <pc:spChg chg="add del mod">
          <ac:chgData name="Alejandro" userId="d318735d-b8e5-4f1a-b3a1-33090e35db06" providerId="ADAL" clId="{41C69BD3-A650-41EC-A4A6-E6980F7FEF09}" dt="2021-01-30T17:18:37.166" v="9763" actId="478"/>
          <ac:spMkLst>
            <pc:docMk/>
            <pc:sldMk cId="3863112735" sldId="441"/>
            <ac:spMk id="11" creationId="{117B255D-6AE4-4F8E-A976-68B719C8A7C7}"/>
          </ac:spMkLst>
        </pc:spChg>
        <pc:spChg chg="add mod">
          <ac:chgData name="Alejandro" userId="d318735d-b8e5-4f1a-b3a1-33090e35db06" providerId="ADAL" clId="{41C69BD3-A650-41EC-A4A6-E6980F7FEF09}" dt="2021-01-30T17:24:04.097" v="9888" actId="1076"/>
          <ac:spMkLst>
            <pc:docMk/>
            <pc:sldMk cId="3863112735" sldId="441"/>
            <ac:spMk id="13" creationId="{16CE173F-9543-4E22-8053-EBA985B3473D}"/>
          </ac:spMkLst>
        </pc:spChg>
        <pc:spChg chg="add mod">
          <ac:chgData name="Alejandro" userId="d318735d-b8e5-4f1a-b3a1-33090e35db06" providerId="ADAL" clId="{41C69BD3-A650-41EC-A4A6-E6980F7FEF09}" dt="2021-01-30T17:24:11.647" v="9890" actId="1076"/>
          <ac:spMkLst>
            <pc:docMk/>
            <pc:sldMk cId="3863112735" sldId="441"/>
            <ac:spMk id="15" creationId="{6859B869-8735-4FEC-B525-5F0683B32131}"/>
          </ac:spMkLst>
        </pc:spChg>
        <pc:spChg chg="add mod">
          <ac:chgData name="Alejandro" userId="d318735d-b8e5-4f1a-b3a1-33090e35db06" providerId="ADAL" clId="{41C69BD3-A650-41EC-A4A6-E6980F7FEF09}" dt="2021-01-30T17:25:00.245" v="9899" actId="20577"/>
          <ac:spMkLst>
            <pc:docMk/>
            <pc:sldMk cId="3863112735" sldId="441"/>
            <ac:spMk id="17" creationId="{18FF8244-73FA-4AE0-B196-978C85B2EC3D}"/>
          </ac:spMkLst>
        </pc:spChg>
        <pc:spChg chg="add mod">
          <ac:chgData name="Alejandro" userId="d318735d-b8e5-4f1a-b3a1-33090e35db06" providerId="ADAL" clId="{41C69BD3-A650-41EC-A4A6-E6980F7FEF09}" dt="2021-01-30T17:24:28.969" v="9893" actId="1076"/>
          <ac:spMkLst>
            <pc:docMk/>
            <pc:sldMk cId="3863112735" sldId="441"/>
            <ac:spMk id="19" creationId="{FE364CF5-B42A-4757-A7EF-6EB017153AF5}"/>
          </ac:spMkLst>
        </pc:spChg>
      </pc:sldChg>
      <pc:sldChg chg="addSp modSp new mod ord setBg setClrOvrMap">
        <pc:chgData name="Alejandro" userId="d318735d-b8e5-4f1a-b3a1-33090e35db06" providerId="ADAL" clId="{41C69BD3-A650-41EC-A4A6-E6980F7FEF09}" dt="2021-01-30T16:56:53.701" v="9579"/>
        <pc:sldMkLst>
          <pc:docMk/>
          <pc:sldMk cId="3262243348" sldId="442"/>
        </pc:sldMkLst>
        <pc:spChg chg="mod">
          <ac:chgData name="Alejandro" userId="d318735d-b8e5-4f1a-b3a1-33090e35db06" providerId="ADAL" clId="{41C69BD3-A650-41EC-A4A6-E6980F7FEF09}" dt="2021-01-30T16:56:40.512" v="9573" actId="26606"/>
          <ac:spMkLst>
            <pc:docMk/>
            <pc:sldMk cId="3262243348" sldId="442"/>
            <ac:spMk id="2" creationId="{87ABC119-455C-4BB6-9F3D-8C730F64CE49}"/>
          </ac:spMkLst>
        </pc:spChg>
        <pc:spChg chg="mod">
          <ac:chgData name="Alejandro" userId="d318735d-b8e5-4f1a-b3a1-33090e35db06" providerId="ADAL" clId="{41C69BD3-A650-41EC-A4A6-E6980F7FEF09}" dt="2021-01-30T16:56:40.512" v="9573" actId="26606"/>
          <ac:spMkLst>
            <pc:docMk/>
            <pc:sldMk cId="3262243348" sldId="442"/>
            <ac:spMk id="3" creationId="{9FF567CC-BA96-482C-B6AE-CA869A0D928C}"/>
          </ac:spMkLst>
        </pc:spChg>
        <pc:spChg chg="add">
          <ac:chgData name="Alejandro" userId="d318735d-b8e5-4f1a-b3a1-33090e35db06" providerId="ADAL" clId="{41C69BD3-A650-41EC-A4A6-E6980F7FEF09}" dt="2021-01-30T16:56:40.512" v="9573" actId="26606"/>
          <ac:spMkLst>
            <pc:docMk/>
            <pc:sldMk cId="3262243348" sldId="442"/>
            <ac:spMk id="9" creationId="{9AA72BD9-2C5A-4EDC-931F-5AA08EACA0F3}"/>
          </ac:spMkLst>
        </pc:spChg>
        <pc:spChg chg="add">
          <ac:chgData name="Alejandro" userId="d318735d-b8e5-4f1a-b3a1-33090e35db06" providerId="ADAL" clId="{41C69BD3-A650-41EC-A4A6-E6980F7FEF09}" dt="2021-01-30T16:56:40.512" v="9573" actId="26606"/>
          <ac:spMkLst>
            <pc:docMk/>
            <pc:sldMk cId="3262243348" sldId="442"/>
            <ac:spMk id="11" creationId="{DD3981AC-7B61-4947-BCF3-F7AA7FA385B9}"/>
          </ac:spMkLst>
        </pc:spChg>
        <pc:spChg chg="add">
          <ac:chgData name="Alejandro" userId="d318735d-b8e5-4f1a-b3a1-33090e35db06" providerId="ADAL" clId="{41C69BD3-A650-41EC-A4A6-E6980F7FEF09}" dt="2021-01-30T16:56:40.512" v="9573" actId="26606"/>
          <ac:spMkLst>
            <pc:docMk/>
            <pc:sldMk cId="3262243348" sldId="442"/>
            <ac:spMk id="13" creationId="{55D4142C-5077-457F-A6AD-3FECFDB39685}"/>
          </ac:spMkLst>
        </pc:spChg>
        <pc:spChg chg="add">
          <ac:chgData name="Alejandro" userId="d318735d-b8e5-4f1a-b3a1-33090e35db06" providerId="ADAL" clId="{41C69BD3-A650-41EC-A4A6-E6980F7FEF09}" dt="2021-01-30T16:56:40.512" v="9573" actId="26606"/>
          <ac:spMkLst>
            <pc:docMk/>
            <pc:sldMk cId="3262243348" sldId="442"/>
            <ac:spMk id="15" creationId="{7A5F0580-5EE9-419F-96EE-B6529EF6E7D0}"/>
          </ac:spMkLst>
        </pc:spChg>
        <pc:picChg chg="add">
          <ac:chgData name="Alejandro" userId="d318735d-b8e5-4f1a-b3a1-33090e35db06" providerId="ADAL" clId="{41C69BD3-A650-41EC-A4A6-E6980F7FEF09}" dt="2021-01-30T16:56:40.512" v="9573" actId="26606"/>
          <ac:picMkLst>
            <pc:docMk/>
            <pc:sldMk cId="3262243348" sldId="442"/>
            <ac:picMk id="5" creationId="{E93A4976-6D1E-47D7-94CC-18DAEC234069}"/>
          </ac:picMkLst>
        </pc:picChg>
      </pc:sldChg>
      <pc:sldChg chg="addSp delSp modSp new mod ord setBg">
        <pc:chgData name="Alejandro" userId="d318735d-b8e5-4f1a-b3a1-33090e35db06" providerId="ADAL" clId="{41C69BD3-A650-41EC-A4A6-E6980F7FEF09}" dt="2021-01-30T18:43:10.598" v="10814" actId="26606"/>
        <pc:sldMkLst>
          <pc:docMk/>
          <pc:sldMk cId="3623141854" sldId="443"/>
        </pc:sldMkLst>
        <pc:spChg chg="mod">
          <ac:chgData name="Alejandro" userId="d318735d-b8e5-4f1a-b3a1-33090e35db06" providerId="ADAL" clId="{41C69BD3-A650-41EC-A4A6-E6980F7FEF09}" dt="2021-01-30T18:43:10.598" v="10814" actId="26606"/>
          <ac:spMkLst>
            <pc:docMk/>
            <pc:sldMk cId="3623141854" sldId="443"/>
            <ac:spMk id="2" creationId="{8B3A96E5-B8A8-4001-8936-6AD582EB42E6}"/>
          </ac:spMkLst>
        </pc:spChg>
        <pc:spChg chg="mod">
          <ac:chgData name="Alejandro" userId="d318735d-b8e5-4f1a-b3a1-33090e35db06" providerId="ADAL" clId="{41C69BD3-A650-41EC-A4A6-E6980F7FEF09}" dt="2021-01-30T18:43:10.598" v="10814" actId="26606"/>
          <ac:spMkLst>
            <pc:docMk/>
            <pc:sldMk cId="3623141854" sldId="443"/>
            <ac:spMk id="3" creationId="{BFF21703-2547-4CB0-B0D9-4E898124C909}"/>
          </ac:spMkLst>
        </pc:spChg>
        <pc:picChg chg="add del">
          <ac:chgData name="Alejandro" userId="d318735d-b8e5-4f1a-b3a1-33090e35db06" providerId="ADAL" clId="{41C69BD3-A650-41EC-A4A6-E6980F7FEF09}" dt="2021-01-30T18:43:10.592" v="10813" actId="26606"/>
          <ac:picMkLst>
            <pc:docMk/>
            <pc:sldMk cId="3623141854" sldId="443"/>
            <ac:picMk id="5" creationId="{CC2003BC-C603-4B45-881C-AA04CDE5F13A}"/>
          </ac:picMkLst>
        </pc:picChg>
        <pc:picChg chg="add">
          <ac:chgData name="Alejandro" userId="d318735d-b8e5-4f1a-b3a1-33090e35db06" providerId="ADAL" clId="{41C69BD3-A650-41EC-A4A6-E6980F7FEF09}" dt="2021-01-30T18:43:10.598" v="10814" actId="26606"/>
          <ac:picMkLst>
            <pc:docMk/>
            <pc:sldMk cId="3623141854" sldId="443"/>
            <ac:picMk id="11" creationId="{B0B35B74-C7F6-4ED1-A4B4-819E90F5E84C}"/>
          </ac:picMkLst>
        </pc:picChg>
        <pc:cxnChg chg="add del">
          <ac:chgData name="Alejandro" userId="d318735d-b8e5-4f1a-b3a1-33090e35db06" providerId="ADAL" clId="{41C69BD3-A650-41EC-A4A6-E6980F7FEF09}" dt="2021-01-30T18:43:10.592" v="10813" actId="26606"/>
          <ac:cxnSpMkLst>
            <pc:docMk/>
            <pc:sldMk cId="3623141854" sldId="443"/>
            <ac:cxnSpMk id="9" creationId="{A7F400EE-A8A5-48AF-B4D6-291B52C6F0B0}"/>
          </ac:cxnSpMkLst>
        </pc:cxnChg>
        <pc:cxnChg chg="add">
          <ac:chgData name="Alejandro" userId="d318735d-b8e5-4f1a-b3a1-33090e35db06" providerId="ADAL" clId="{41C69BD3-A650-41EC-A4A6-E6980F7FEF09}" dt="2021-01-30T18:43:10.598" v="10814" actId="26606"/>
          <ac:cxnSpMkLst>
            <pc:docMk/>
            <pc:sldMk cId="3623141854" sldId="443"/>
            <ac:cxnSpMk id="12" creationId="{A7F400EE-A8A5-48AF-B4D6-291B52C6F0B0}"/>
          </ac:cxnSpMkLst>
        </pc:cxnChg>
      </pc:sldChg>
      <pc:sldChg chg="modSp add mod ord">
        <pc:chgData name="Alejandro" userId="d318735d-b8e5-4f1a-b3a1-33090e35db06" providerId="ADAL" clId="{41C69BD3-A650-41EC-A4A6-E6980F7FEF09}" dt="2021-01-30T19:03:59.554" v="11110" actId="20577"/>
        <pc:sldMkLst>
          <pc:docMk/>
          <pc:sldMk cId="2758022771" sldId="444"/>
        </pc:sldMkLst>
        <pc:spChg chg="mod">
          <ac:chgData name="Alejandro" userId="d318735d-b8e5-4f1a-b3a1-33090e35db06" providerId="ADAL" clId="{41C69BD3-A650-41EC-A4A6-E6980F7FEF09}" dt="2021-01-30T19:01:35.885" v="10939" actId="20577"/>
          <ac:spMkLst>
            <pc:docMk/>
            <pc:sldMk cId="2758022771" sldId="444"/>
            <ac:spMk id="2" creationId="{88AEA14C-5323-49DF-9064-21A9EE43D9CF}"/>
          </ac:spMkLst>
        </pc:spChg>
        <pc:spChg chg="mod">
          <ac:chgData name="Alejandro" userId="d318735d-b8e5-4f1a-b3a1-33090e35db06" providerId="ADAL" clId="{41C69BD3-A650-41EC-A4A6-E6980F7FEF09}" dt="2021-01-30T19:03:59.554" v="11110" actId="20577"/>
          <ac:spMkLst>
            <pc:docMk/>
            <pc:sldMk cId="2758022771" sldId="444"/>
            <ac:spMk id="4" creationId="{DF139E46-FC1F-4B82-83C7-7A947C1E3732}"/>
          </ac:spMkLst>
        </pc:spChg>
      </pc:sldChg>
      <pc:sldChg chg="addSp modSp add mod ord">
        <pc:chgData name="Alejandro" userId="d318735d-b8e5-4f1a-b3a1-33090e35db06" providerId="ADAL" clId="{41C69BD3-A650-41EC-A4A6-E6980F7FEF09}" dt="2021-01-30T17:38:29.274" v="10210" actId="20577"/>
        <pc:sldMkLst>
          <pc:docMk/>
          <pc:sldMk cId="655506718" sldId="445"/>
        </pc:sldMkLst>
        <pc:spChg chg="mod">
          <ac:chgData name="Alejandro" userId="d318735d-b8e5-4f1a-b3a1-33090e35db06" providerId="ADAL" clId="{41C69BD3-A650-41EC-A4A6-E6980F7FEF09}" dt="2021-01-30T17:34:07.812" v="10135" actId="20577"/>
          <ac:spMkLst>
            <pc:docMk/>
            <pc:sldMk cId="655506718" sldId="445"/>
            <ac:spMk id="2" creationId="{88AEA14C-5323-49DF-9064-21A9EE43D9CF}"/>
          </ac:spMkLst>
        </pc:spChg>
        <pc:spChg chg="mod">
          <ac:chgData name="Alejandro" userId="d318735d-b8e5-4f1a-b3a1-33090e35db06" providerId="ADAL" clId="{41C69BD3-A650-41EC-A4A6-E6980F7FEF09}" dt="2021-01-30T17:33:58.102" v="10124"/>
          <ac:spMkLst>
            <pc:docMk/>
            <pc:sldMk cId="655506718" sldId="445"/>
            <ac:spMk id="3" creationId="{53F4CCE4-6EA3-4F09-A395-0D9E0EFD82BD}"/>
          </ac:spMkLst>
        </pc:spChg>
        <pc:spChg chg="mod">
          <ac:chgData name="Alejandro" userId="d318735d-b8e5-4f1a-b3a1-33090e35db06" providerId="ADAL" clId="{41C69BD3-A650-41EC-A4A6-E6980F7FEF09}" dt="2021-01-30T17:38:29.274" v="10210" actId="20577"/>
          <ac:spMkLst>
            <pc:docMk/>
            <pc:sldMk cId="655506718" sldId="445"/>
            <ac:spMk id="4" creationId="{DF139E46-FC1F-4B82-83C7-7A947C1E3732}"/>
          </ac:spMkLst>
        </pc:spChg>
        <pc:spChg chg="add mod">
          <ac:chgData name="Alejandro" userId="d318735d-b8e5-4f1a-b3a1-33090e35db06" providerId="ADAL" clId="{41C69BD3-A650-41EC-A4A6-E6980F7FEF09}" dt="2021-01-30T17:37:27.448" v="10165" actId="1076"/>
          <ac:spMkLst>
            <pc:docMk/>
            <pc:sldMk cId="655506718" sldId="445"/>
            <ac:spMk id="7" creationId="{59BBB65E-33F6-4696-9242-B062FAB35B1D}"/>
          </ac:spMkLst>
        </pc:spChg>
        <pc:spChg chg="add mod">
          <ac:chgData name="Alejandro" userId="d318735d-b8e5-4f1a-b3a1-33090e35db06" providerId="ADAL" clId="{41C69BD3-A650-41EC-A4A6-E6980F7FEF09}" dt="2021-01-30T17:37:51.453" v="10168" actId="14100"/>
          <ac:spMkLst>
            <pc:docMk/>
            <pc:sldMk cId="655506718" sldId="445"/>
            <ac:spMk id="9" creationId="{5455DD1A-EA4A-4C2C-80EE-9804BDC8FBE2}"/>
          </ac:spMkLst>
        </pc:spChg>
      </pc:sldChg>
      <pc:sldChg chg="addSp delSp modSp add mod">
        <pc:chgData name="Alejandro" userId="d318735d-b8e5-4f1a-b3a1-33090e35db06" providerId="ADAL" clId="{41C69BD3-A650-41EC-A4A6-E6980F7FEF09}" dt="2021-01-30T17:42:55.758" v="10343" actId="1076"/>
        <pc:sldMkLst>
          <pc:docMk/>
          <pc:sldMk cId="3089340945" sldId="446"/>
        </pc:sldMkLst>
        <pc:spChg chg="mod">
          <ac:chgData name="Alejandro" userId="d318735d-b8e5-4f1a-b3a1-33090e35db06" providerId="ADAL" clId="{41C69BD3-A650-41EC-A4A6-E6980F7FEF09}" dt="2021-01-30T17:40:47.743" v="10325" actId="20577"/>
          <ac:spMkLst>
            <pc:docMk/>
            <pc:sldMk cId="3089340945" sldId="446"/>
            <ac:spMk id="4" creationId="{DF139E46-FC1F-4B82-83C7-7A947C1E3732}"/>
          </ac:spMkLst>
        </pc:spChg>
        <pc:spChg chg="del">
          <ac:chgData name="Alejandro" userId="d318735d-b8e5-4f1a-b3a1-33090e35db06" providerId="ADAL" clId="{41C69BD3-A650-41EC-A4A6-E6980F7FEF09}" dt="2021-01-30T17:39:48.497" v="10275" actId="478"/>
          <ac:spMkLst>
            <pc:docMk/>
            <pc:sldMk cId="3089340945" sldId="446"/>
            <ac:spMk id="7" creationId="{59BBB65E-33F6-4696-9242-B062FAB35B1D}"/>
          </ac:spMkLst>
        </pc:spChg>
        <pc:spChg chg="del">
          <ac:chgData name="Alejandro" userId="d318735d-b8e5-4f1a-b3a1-33090e35db06" providerId="ADAL" clId="{41C69BD3-A650-41EC-A4A6-E6980F7FEF09}" dt="2021-01-30T17:39:44.859" v="10274" actId="478"/>
          <ac:spMkLst>
            <pc:docMk/>
            <pc:sldMk cId="3089340945" sldId="446"/>
            <ac:spMk id="9" creationId="{5455DD1A-EA4A-4C2C-80EE-9804BDC8FBE2}"/>
          </ac:spMkLst>
        </pc:spChg>
        <pc:spChg chg="add mod">
          <ac:chgData name="Alejandro" userId="d318735d-b8e5-4f1a-b3a1-33090e35db06" providerId="ADAL" clId="{41C69BD3-A650-41EC-A4A6-E6980F7FEF09}" dt="2021-01-30T17:42:55.758" v="10343" actId="1076"/>
          <ac:spMkLst>
            <pc:docMk/>
            <pc:sldMk cId="3089340945" sldId="446"/>
            <ac:spMk id="10" creationId="{93F4933B-FB6F-4C19-A70F-503EC688F77C}"/>
          </ac:spMkLst>
        </pc:spChg>
        <pc:spChg chg="add mod">
          <ac:chgData name="Alejandro" userId="d318735d-b8e5-4f1a-b3a1-33090e35db06" providerId="ADAL" clId="{41C69BD3-A650-41EC-A4A6-E6980F7FEF09}" dt="2021-01-30T17:42:43.117" v="10341" actId="1076"/>
          <ac:spMkLst>
            <pc:docMk/>
            <pc:sldMk cId="3089340945" sldId="446"/>
            <ac:spMk id="11" creationId="{662684FD-F746-4723-8BD7-365B2DE1AFE7}"/>
          </ac:spMkLst>
        </pc:spChg>
        <pc:spChg chg="add mod">
          <ac:chgData name="Alejandro" userId="d318735d-b8e5-4f1a-b3a1-33090e35db06" providerId="ADAL" clId="{41C69BD3-A650-41EC-A4A6-E6980F7FEF09}" dt="2021-01-30T17:42:47.661" v="10342" actId="1076"/>
          <ac:spMkLst>
            <pc:docMk/>
            <pc:sldMk cId="3089340945" sldId="446"/>
            <ac:spMk id="13" creationId="{5AEE6DE8-D090-495E-BD03-21F63350C311}"/>
          </ac:spMkLst>
        </pc:spChg>
      </pc:sldChg>
      <pc:sldChg chg="addSp delSp modSp new mod setBg modClrScheme chgLayout">
        <pc:chgData name="Alejandro" userId="d318735d-b8e5-4f1a-b3a1-33090e35db06" providerId="ADAL" clId="{41C69BD3-A650-41EC-A4A6-E6980F7FEF09}" dt="2021-01-30T17:55:49.081" v="10481" actId="27636"/>
        <pc:sldMkLst>
          <pc:docMk/>
          <pc:sldMk cId="2961811942" sldId="447"/>
        </pc:sldMkLst>
        <pc:spChg chg="del mod ord">
          <ac:chgData name="Alejandro" userId="d318735d-b8e5-4f1a-b3a1-33090e35db06" providerId="ADAL" clId="{41C69BD3-A650-41EC-A4A6-E6980F7FEF09}" dt="2021-01-30T17:46:22.327" v="10345" actId="700"/>
          <ac:spMkLst>
            <pc:docMk/>
            <pc:sldMk cId="2961811942" sldId="447"/>
            <ac:spMk id="2" creationId="{D6E79835-3114-4136-8652-F060369E5EB4}"/>
          </ac:spMkLst>
        </pc:spChg>
        <pc:spChg chg="del mod ord">
          <ac:chgData name="Alejandro" userId="d318735d-b8e5-4f1a-b3a1-33090e35db06" providerId="ADAL" clId="{41C69BD3-A650-41EC-A4A6-E6980F7FEF09}" dt="2021-01-30T17:46:22.327" v="10345" actId="700"/>
          <ac:spMkLst>
            <pc:docMk/>
            <pc:sldMk cId="2961811942" sldId="447"/>
            <ac:spMk id="3" creationId="{398167BE-F505-485D-9418-99D0D3632FCF}"/>
          </ac:spMkLst>
        </pc:spChg>
        <pc:spChg chg="del">
          <ac:chgData name="Alejandro" userId="d318735d-b8e5-4f1a-b3a1-33090e35db06" providerId="ADAL" clId="{41C69BD3-A650-41EC-A4A6-E6980F7FEF09}" dt="2021-01-30T17:46:22.327" v="10345" actId="700"/>
          <ac:spMkLst>
            <pc:docMk/>
            <pc:sldMk cId="2961811942" sldId="447"/>
            <ac:spMk id="4" creationId="{2AEEA585-2149-4C90-BACF-7A11B2A2F8CD}"/>
          </ac:spMkLst>
        </pc:spChg>
        <pc:spChg chg="add mod ord">
          <ac:chgData name="Alejandro" userId="d318735d-b8e5-4f1a-b3a1-33090e35db06" providerId="ADAL" clId="{41C69BD3-A650-41EC-A4A6-E6980F7FEF09}" dt="2021-01-30T17:49:03.516" v="10408" actId="26606"/>
          <ac:spMkLst>
            <pc:docMk/>
            <pc:sldMk cId="2961811942" sldId="447"/>
            <ac:spMk id="5" creationId="{339818F0-DA68-44ED-BDF7-B3DECE3749BF}"/>
          </ac:spMkLst>
        </pc:spChg>
        <pc:spChg chg="add mod ord">
          <ac:chgData name="Alejandro" userId="d318735d-b8e5-4f1a-b3a1-33090e35db06" providerId="ADAL" clId="{41C69BD3-A650-41EC-A4A6-E6980F7FEF09}" dt="2021-01-30T17:55:49.081" v="10481" actId="27636"/>
          <ac:spMkLst>
            <pc:docMk/>
            <pc:sldMk cId="2961811942" sldId="447"/>
            <ac:spMk id="6" creationId="{C34FB62E-2971-4803-835F-FBF4686A302A}"/>
          </ac:spMkLst>
        </pc:spChg>
        <pc:spChg chg="add del">
          <ac:chgData name="Alejandro" userId="d318735d-b8e5-4f1a-b3a1-33090e35db06" providerId="ADAL" clId="{41C69BD3-A650-41EC-A4A6-E6980F7FEF09}" dt="2021-01-30T17:49:03.484" v="10407" actId="26606"/>
          <ac:spMkLst>
            <pc:docMk/>
            <pc:sldMk cId="2961811942" sldId="447"/>
            <ac:spMk id="15" creationId="{2B1D4F77-A17C-43D7-B7FA-545148E4E93D}"/>
          </ac:spMkLst>
        </pc:spChg>
        <pc:picChg chg="add del">
          <ac:chgData name="Alejandro" userId="d318735d-b8e5-4f1a-b3a1-33090e35db06" providerId="ADAL" clId="{41C69BD3-A650-41EC-A4A6-E6980F7FEF09}" dt="2021-01-30T17:48:56.777" v="10405" actId="26606"/>
          <ac:picMkLst>
            <pc:docMk/>
            <pc:sldMk cId="2961811942" sldId="447"/>
            <ac:picMk id="8" creationId="{03F5693B-F111-4C0E-B17B-291055C0F993}"/>
          </ac:picMkLst>
        </pc:picChg>
        <pc:picChg chg="add del">
          <ac:chgData name="Alejandro" userId="d318735d-b8e5-4f1a-b3a1-33090e35db06" providerId="ADAL" clId="{41C69BD3-A650-41EC-A4A6-E6980F7FEF09}" dt="2021-01-30T17:49:03.484" v="10407" actId="26606"/>
          <ac:picMkLst>
            <pc:docMk/>
            <pc:sldMk cId="2961811942" sldId="447"/>
            <ac:picMk id="14" creationId="{032146B1-33A3-42A7-B2FD-15B63290FBC1}"/>
          </ac:picMkLst>
        </pc:picChg>
        <pc:picChg chg="add">
          <ac:chgData name="Alejandro" userId="d318735d-b8e5-4f1a-b3a1-33090e35db06" providerId="ADAL" clId="{41C69BD3-A650-41EC-A4A6-E6980F7FEF09}" dt="2021-01-30T17:49:03.516" v="10408" actId="26606"/>
          <ac:picMkLst>
            <pc:docMk/>
            <pc:sldMk cId="2961811942" sldId="447"/>
            <ac:picMk id="17" creationId="{03F5693B-F111-4C0E-B17B-291055C0F993}"/>
          </ac:picMkLst>
        </pc:picChg>
        <pc:cxnChg chg="add del">
          <ac:chgData name="Alejandro" userId="d318735d-b8e5-4f1a-b3a1-33090e35db06" providerId="ADAL" clId="{41C69BD3-A650-41EC-A4A6-E6980F7FEF09}" dt="2021-01-30T17:48:56.777" v="10405" actId="26606"/>
          <ac:cxnSpMkLst>
            <pc:docMk/>
            <pc:sldMk cId="2961811942" sldId="447"/>
            <ac:cxnSpMk id="12" creationId="{A7F400EE-A8A5-48AF-B4D6-291B52C6F0B0}"/>
          </ac:cxnSpMkLst>
        </pc:cxnChg>
        <pc:cxnChg chg="add">
          <ac:chgData name="Alejandro" userId="d318735d-b8e5-4f1a-b3a1-33090e35db06" providerId="ADAL" clId="{41C69BD3-A650-41EC-A4A6-E6980F7FEF09}" dt="2021-01-30T17:49:03.516" v="10408" actId="26606"/>
          <ac:cxnSpMkLst>
            <pc:docMk/>
            <pc:sldMk cId="2961811942" sldId="447"/>
            <ac:cxnSpMk id="18" creationId="{A7F400EE-A8A5-48AF-B4D6-291B52C6F0B0}"/>
          </ac:cxnSpMkLst>
        </pc:cxnChg>
      </pc:sldChg>
      <pc:sldChg chg="addSp delSp modSp new mod setBg modClrScheme setClrOvrMap chgLayout">
        <pc:chgData name="Alejandro" userId="d318735d-b8e5-4f1a-b3a1-33090e35db06" providerId="ADAL" clId="{41C69BD3-A650-41EC-A4A6-E6980F7FEF09}" dt="2021-01-30T18:02:05.905" v="10509" actId="26606"/>
        <pc:sldMkLst>
          <pc:docMk/>
          <pc:sldMk cId="1280123826" sldId="448"/>
        </pc:sldMkLst>
        <pc:spChg chg="del mod ord">
          <ac:chgData name="Alejandro" userId="d318735d-b8e5-4f1a-b3a1-33090e35db06" providerId="ADAL" clId="{41C69BD3-A650-41EC-A4A6-E6980F7FEF09}" dt="2021-01-30T17:59:48.963" v="10483" actId="700"/>
          <ac:spMkLst>
            <pc:docMk/>
            <pc:sldMk cId="1280123826" sldId="448"/>
            <ac:spMk id="2" creationId="{57E5C3D9-E630-4FAF-8AF0-9F79ED8A0DDE}"/>
          </ac:spMkLst>
        </pc:spChg>
        <pc:spChg chg="del mod ord">
          <ac:chgData name="Alejandro" userId="d318735d-b8e5-4f1a-b3a1-33090e35db06" providerId="ADAL" clId="{41C69BD3-A650-41EC-A4A6-E6980F7FEF09}" dt="2021-01-30T17:59:48.963" v="10483" actId="700"/>
          <ac:spMkLst>
            <pc:docMk/>
            <pc:sldMk cId="1280123826" sldId="448"/>
            <ac:spMk id="3" creationId="{E486500C-B82C-47C7-AFDB-3233C39E9B3E}"/>
          </ac:spMkLst>
        </pc:spChg>
        <pc:spChg chg="del mod ord">
          <ac:chgData name="Alejandro" userId="d318735d-b8e5-4f1a-b3a1-33090e35db06" providerId="ADAL" clId="{41C69BD3-A650-41EC-A4A6-E6980F7FEF09}" dt="2021-01-30T17:59:48.963" v="10483" actId="700"/>
          <ac:spMkLst>
            <pc:docMk/>
            <pc:sldMk cId="1280123826" sldId="448"/>
            <ac:spMk id="4" creationId="{53941EAD-A268-4195-9567-A3EE9DD33297}"/>
          </ac:spMkLst>
        </pc:spChg>
        <pc:spChg chg="add mod ord">
          <ac:chgData name="Alejandro" userId="d318735d-b8e5-4f1a-b3a1-33090e35db06" providerId="ADAL" clId="{41C69BD3-A650-41EC-A4A6-E6980F7FEF09}" dt="2021-01-30T18:02:05.905" v="10509" actId="26606"/>
          <ac:spMkLst>
            <pc:docMk/>
            <pc:sldMk cId="1280123826" sldId="448"/>
            <ac:spMk id="5" creationId="{20586D47-3722-4515-877B-ADECF4A409B9}"/>
          </ac:spMkLst>
        </pc:spChg>
        <pc:spChg chg="add mod ord">
          <ac:chgData name="Alejandro" userId="d318735d-b8e5-4f1a-b3a1-33090e35db06" providerId="ADAL" clId="{41C69BD3-A650-41EC-A4A6-E6980F7FEF09}" dt="2021-01-30T18:02:05.905" v="10509" actId="26606"/>
          <ac:spMkLst>
            <pc:docMk/>
            <pc:sldMk cId="1280123826" sldId="448"/>
            <ac:spMk id="6" creationId="{6C740D8E-6949-4018-8DE4-C2F377038604}"/>
          </ac:spMkLst>
        </pc:spChg>
        <pc:spChg chg="add mod ord">
          <ac:chgData name="Alejandro" userId="d318735d-b8e5-4f1a-b3a1-33090e35db06" providerId="ADAL" clId="{41C69BD3-A650-41EC-A4A6-E6980F7FEF09}" dt="2021-01-30T18:02:05.905" v="10509" actId="26606"/>
          <ac:spMkLst>
            <pc:docMk/>
            <pc:sldMk cId="1280123826" sldId="448"/>
            <ac:spMk id="7" creationId="{3EF0FCD4-2212-4BC3-B722-1F4F9B8DA35C}"/>
          </ac:spMkLst>
        </pc:spChg>
        <pc:spChg chg="add">
          <ac:chgData name="Alejandro" userId="d318735d-b8e5-4f1a-b3a1-33090e35db06" providerId="ADAL" clId="{41C69BD3-A650-41EC-A4A6-E6980F7FEF09}" dt="2021-01-30T18:02:05.905" v="10509" actId="26606"/>
          <ac:spMkLst>
            <pc:docMk/>
            <pc:sldMk cId="1280123826" sldId="448"/>
            <ac:spMk id="12" creationId="{2A6B319F-86FE-4754-878E-06F0804D882B}"/>
          </ac:spMkLst>
        </pc:spChg>
        <pc:spChg chg="add">
          <ac:chgData name="Alejandro" userId="d318735d-b8e5-4f1a-b3a1-33090e35db06" providerId="ADAL" clId="{41C69BD3-A650-41EC-A4A6-E6980F7FEF09}" dt="2021-01-30T18:02:05.905" v="10509" actId="26606"/>
          <ac:spMkLst>
            <pc:docMk/>
            <pc:sldMk cId="1280123826" sldId="448"/>
            <ac:spMk id="14" creationId="{DCF7D1B5-3477-499F-ACC5-2C8B07F4EDB3}"/>
          </ac:spMkLst>
        </pc:spChg>
      </pc:sldChg>
      <pc:sldChg chg="addSp delSp modSp add mod">
        <pc:chgData name="Alejandro" userId="d318735d-b8e5-4f1a-b3a1-33090e35db06" providerId="ADAL" clId="{41C69BD3-A650-41EC-A4A6-E6980F7FEF09}" dt="2021-01-30T18:41:26.347" v="10811" actId="790"/>
        <pc:sldMkLst>
          <pc:docMk/>
          <pc:sldMk cId="2997265018" sldId="449"/>
        </pc:sldMkLst>
        <pc:spChg chg="mod">
          <ac:chgData name="Alejandro" userId="d318735d-b8e5-4f1a-b3a1-33090e35db06" providerId="ADAL" clId="{41C69BD3-A650-41EC-A4A6-E6980F7FEF09}" dt="2021-01-30T18:19:36.498" v="10533" actId="20577"/>
          <ac:spMkLst>
            <pc:docMk/>
            <pc:sldMk cId="2997265018" sldId="449"/>
            <ac:spMk id="2" creationId="{88AEA14C-5323-49DF-9064-21A9EE43D9CF}"/>
          </ac:spMkLst>
        </pc:spChg>
        <pc:spChg chg="mod">
          <ac:chgData name="Alejandro" userId="d318735d-b8e5-4f1a-b3a1-33090e35db06" providerId="ADAL" clId="{41C69BD3-A650-41EC-A4A6-E6980F7FEF09}" dt="2021-01-30T18:24:43.008" v="10727" actId="6549"/>
          <ac:spMkLst>
            <pc:docMk/>
            <pc:sldMk cId="2997265018" sldId="449"/>
            <ac:spMk id="3" creationId="{53F4CCE4-6EA3-4F09-A395-0D9E0EFD82BD}"/>
          </ac:spMkLst>
        </pc:spChg>
        <pc:spChg chg="mod">
          <ac:chgData name="Alejandro" userId="d318735d-b8e5-4f1a-b3a1-33090e35db06" providerId="ADAL" clId="{41C69BD3-A650-41EC-A4A6-E6980F7FEF09}" dt="2021-01-30T18:41:26.347" v="10811" actId="790"/>
          <ac:spMkLst>
            <pc:docMk/>
            <pc:sldMk cId="2997265018" sldId="449"/>
            <ac:spMk id="4" creationId="{DF139E46-FC1F-4B82-83C7-7A947C1E3732}"/>
          </ac:spMkLst>
        </pc:spChg>
        <pc:spChg chg="add del mod">
          <ac:chgData name="Alejandro" userId="d318735d-b8e5-4f1a-b3a1-33090e35db06" providerId="ADAL" clId="{41C69BD3-A650-41EC-A4A6-E6980F7FEF09}" dt="2021-01-30T18:24:36.976" v="10726" actId="478"/>
          <ac:spMkLst>
            <pc:docMk/>
            <pc:sldMk cId="2997265018" sldId="449"/>
            <ac:spMk id="7" creationId="{371D7334-296F-47D2-B86E-95D036818050}"/>
          </ac:spMkLst>
        </pc:spChg>
        <pc:spChg chg="add del">
          <ac:chgData name="Alejandro" userId="d318735d-b8e5-4f1a-b3a1-33090e35db06" providerId="ADAL" clId="{41C69BD3-A650-41EC-A4A6-E6980F7FEF09}" dt="2021-01-30T18:29:18.272" v="10736" actId="22"/>
          <ac:spMkLst>
            <pc:docMk/>
            <pc:sldMk cId="2997265018" sldId="449"/>
            <ac:spMk id="9" creationId="{6A2B4A2F-1236-4ACC-9DD4-4E13C499E518}"/>
          </ac:spMkLst>
        </pc:spChg>
        <pc:spChg chg="add mod">
          <ac:chgData name="Alejandro" userId="d318735d-b8e5-4f1a-b3a1-33090e35db06" providerId="ADAL" clId="{41C69BD3-A650-41EC-A4A6-E6980F7FEF09}" dt="2021-01-30T18:30:48.098" v="10739"/>
          <ac:spMkLst>
            <pc:docMk/>
            <pc:sldMk cId="2997265018" sldId="449"/>
            <ac:spMk id="11" creationId="{15713A9B-1520-4F08-AF3C-EA8969A093E7}"/>
          </ac:spMkLst>
        </pc:spChg>
        <pc:spChg chg="add del mod">
          <ac:chgData name="Alejandro" userId="d318735d-b8e5-4f1a-b3a1-33090e35db06" providerId="ADAL" clId="{41C69BD3-A650-41EC-A4A6-E6980F7FEF09}" dt="2021-01-30T18:31:50.749" v="10744" actId="478"/>
          <ac:spMkLst>
            <pc:docMk/>
            <pc:sldMk cId="2997265018" sldId="449"/>
            <ac:spMk id="13" creationId="{739FC6E6-DFC6-4565-B8EC-66790013163B}"/>
          </ac:spMkLst>
        </pc:spChg>
        <pc:spChg chg="add mod">
          <ac:chgData name="Alejandro" userId="d318735d-b8e5-4f1a-b3a1-33090e35db06" providerId="ADAL" clId="{41C69BD3-A650-41EC-A4A6-E6980F7FEF09}" dt="2021-01-30T18:32:01.295" v="10748" actId="1076"/>
          <ac:spMkLst>
            <pc:docMk/>
            <pc:sldMk cId="2997265018" sldId="449"/>
            <ac:spMk id="15" creationId="{AA8351C4-A55D-4D19-8210-0C17A5C70AD6}"/>
          </ac:spMkLst>
        </pc:spChg>
      </pc:sldChg>
      <pc:sldChg chg="addSp modSp new mod ord setBg">
        <pc:chgData name="Alejandro" userId="d318735d-b8e5-4f1a-b3a1-33090e35db06" providerId="ADAL" clId="{41C69BD3-A650-41EC-A4A6-E6980F7FEF09}" dt="2021-01-30T18:50:42.123" v="10929" actId="26606"/>
        <pc:sldMkLst>
          <pc:docMk/>
          <pc:sldMk cId="2319855233" sldId="450"/>
        </pc:sldMkLst>
        <pc:spChg chg="mod">
          <ac:chgData name="Alejandro" userId="d318735d-b8e5-4f1a-b3a1-33090e35db06" providerId="ADAL" clId="{41C69BD3-A650-41EC-A4A6-E6980F7FEF09}" dt="2021-01-30T18:50:42.123" v="10929" actId="26606"/>
          <ac:spMkLst>
            <pc:docMk/>
            <pc:sldMk cId="2319855233" sldId="450"/>
            <ac:spMk id="2" creationId="{E21D4E3D-A894-4A43-8FA4-264B1CECCC80}"/>
          </ac:spMkLst>
        </pc:spChg>
        <pc:spChg chg="mod">
          <ac:chgData name="Alejandro" userId="d318735d-b8e5-4f1a-b3a1-33090e35db06" providerId="ADAL" clId="{41C69BD3-A650-41EC-A4A6-E6980F7FEF09}" dt="2021-01-30T18:50:42.123" v="10929" actId="26606"/>
          <ac:spMkLst>
            <pc:docMk/>
            <pc:sldMk cId="2319855233" sldId="450"/>
            <ac:spMk id="3" creationId="{4B4793B9-2F06-4975-BBED-0A73A9C806DA}"/>
          </ac:spMkLst>
        </pc:spChg>
        <pc:spChg chg="add">
          <ac:chgData name="Alejandro" userId="d318735d-b8e5-4f1a-b3a1-33090e35db06" providerId="ADAL" clId="{41C69BD3-A650-41EC-A4A6-E6980F7FEF09}" dt="2021-01-30T18:50:42.123" v="10929" actId="26606"/>
          <ac:spMkLst>
            <pc:docMk/>
            <pc:sldMk cId="2319855233" sldId="450"/>
            <ac:spMk id="8" creationId="{A9CB0874-88B8-43D3-B0B6-C32F790F790D}"/>
          </ac:spMkLst>
        </pc:spChg>
        <pc:grpChg chg="add">
          <ac:chgData name="Alejandro" userId="d318735d-b8e5-4f1a-b3a1-33090e35db06" providerId="ADAL" clId="{41C69BD3-A650-41EC-A4A6-E6980F7FEF09}" dt="2021-01-30T18:50:42.123" v="10929" actId="26606"/>
          <ac:grpSpMkLst>
            <pc:docMk/>
            <pc:sldMk cId="2319855233" sldId="450"/>
            <ac:grpSpMk id="10" creationId="{4BFD067A-52BE-40EE-B7CA-391830B9A265}"/>
          </ac:grpSpMkLst>
        </pc:grpChg>
        <pc:grpChg chg="add">
          <ac:chgData name="Alejandro" userId="d318735d-b8e5-4f1a-b3a1-33090e35db06" providerId="ADAL" clId="{41C69BD3-A650-41EC-A4A6-E6980F7FEF09}" dt="2021-01-30T18:50:42.123" v="10929" actId="26606"/>
          <ac:grpSpMkLst>
            <pc:docMk/>
            <pc:sldMk cId="2319855233" sldId="450"/>
            <ac:grpSpMk id="14" creationId="{C15B8CC4-8CCE-428F-AE7E-28D178984CEC}"/>
          </ac:grpSpMkLst>
        </pc:grpChg>
      </pc:sldChg>
      <pc:sldChg chg="addSp delSp modSp add mod ord">
        <pc:chgData name="Alejandro" userId="d318735d-b8e5-4f1a-b3a1-33090e35db06" providerId="ADAL" clId="{41C69BD3-A650-41EC-A4A6-E6980F7FEF09}" dt="2021-01-30T20:10:45.598" v="11573"/>
        <pc:sldMkLst>
          <pc:docMk/>
          <pc:sldMk cId="1348248393" sldId="451"/>
        </pc:sldMkLst>
        <pc:spChg chg="mod">
          <ac:chgData name="Alejandro" userId="d318735d-b8e5-4f1a-b3a1-33090e35db06" providerId="ADAL" clId="{41C69BD3-A650-41EC-A4A6-E6980F7FEF09}" dt="2021-01-30T19:49:26.889" v="11329" actId="6549"/>
          <ac:spMkLst>
            <pc:docMk/>
            <pc:sldMk cId="1348248393" sldId="451"/>
            <ac:spMk id="2" creationId="{88AEA14C-5323-49DF-9064-21A9EE43D9CF}"/>
          </ac:spMkLst>
        </pc:spChg>
        <pc:spChg chg="mod">
          <ac:chgData name="Alejandro" userId="d318735d-b8e5-4f1a-b3a1-33090e35db06" providerId="ADAL" clId="{41C69BD3-A650-41EC-A4A6-E6980F7FEF09}" dt="2021-01-30T20:10:45.598" v="11573"/>
          <ac:spMkLst>
            <pc:docMk/>
            <pc:sldMk cId="1348248393" sldId="451"/>
            <ac:spMk id="3" creationId="{53F4CCE4-6EA3-4F09-A395-0D9E0EFD82BD}"/>
          </ac:spMkLst>
        </pc:spChg>
        <pc:spChg chg="mod">
          <ac:chgData name="Alejandro" userId="d318735d-b8e5-4f1a-b3a1-33090e35db06" providerId="ADAL" clId="{41C69BD3-A650-41EC-A4A6-E6980F7FEF09}" dt="2021-01-30T20:08:11.677" v="11569" actId="20577"/>
          <ac:spMkLst>
            <pc:docMk/>
            <pc:sldMk cId="1348248393" sldId="451"/>
            <ac:spMk id="4" creationId="{DF139E46-FC1F-4B82-83C7-7A947C1E3732}"/>
          </ac:spMkLst>
        </pc:spChg>
        <pc:spChg chg="add del mod">
          <ac:chgData name="Alejandro" userId="d318735d-b8e5-4f1a-b3a1-33090e35db06" providerId="ADAL" clId="{41C69BD3-A650-41EC-A4A6-E6980F7FEF09}" dt="2021-01-30T19:58:40.312" v="11429" actId="478"/>
          <ac:spMkLst>
            <pc:docMk/>
            <pc:sldMk cId="1348248393" sldId="451"/>
            <ac:spMk id="7" creationId="{17AB70A3-D33E-480B-99EA-CADE0A73A57E}"/>
          </ac:spMkLst>
        </pc:spChg>
        <pc:spChg chg="add mod">
          <ac:chgData name="Alejandro" userId="d318735d-b8e5-4f1a-b3a1-33090e35db06" providerId="ADAL" clId="{41C69BD3-A650-41EC-A4A6-E6980F7FEF09}" dt="2021-01-30T20:01:24.496" v="11444"/>
          <ac:spMkLst>
            <pc:docMk/>
            <pc:sldMk cId="1348248393" sldId="451"/>
            <ac:spMk id="9" creationId="{62F1A3F2-845C-4A79-A718-244330A06882}"/>
          </ac:spMkLst>
        </pc:spChg>
        <pc:spChg chg="add mod">
          <ac:chgData name="Alejandro" userId="d318735d-b8e5-4f1a-b3a1-33090e35db06" providerId="ADAL" clId="{41C69BD3-A650-41EC-A4A6-E6980F7FEF09}" dt="2021-01-30T19:59:11.569" v="11434" actId="1076"/>
          <ac:spMkLst>
            <pc:docMk/>
            <pc:sldMk cId="1348248393" sldId="451"/>
            <ac:spMk id="11" creationId="{6FDAFEDD-A197-49D7-8E33-9D4AA44124A7}"/>
          </ac:spMkLst>
        </pc:spChg>
        <pc:spChg chg="add mod">
          <ac:chgData name="Alejandro" userId="d318735d-b8e5-4f1a-b3a1-33090e35db06" providerId="ADAL" clId="{41C69BD3-A650-41EC-A4A6-E6980F7FEF09}" dt="2021-01-30T20:01:03.370" v="11442" actId="1076"/>
          <ac:spMkLst>
            <pc:docMk/>
            <pc:sldMk cId="1348248393" sldId="451"/>
            <ac:spMk id="13" creationId="{23328F23-E41F-4A2B-AFC9-65B9944A666D}"/>
          </ac:spMkLst>
        </pc:spChg>
        <pc:spChg chg="add mod">
          <ac:chgData name="Alejandro" userId="d318735d-b8e5-4f1a-b3a1-33090e35db06" providerId="ADAL" clId="{41C69BD3-A650-41EC-A4A6-E6980F7FEF09}" dt="2021-01-30T20:01:35.082" v="11447" actId="1076"/>
          <ac:spMkLst>
            <pc:docMk/>
            <pc:sldMk cId="1348248393" sldId="451"/>
            <ac:spMk id="15" creationId="{0D3DB80B-3A2C-4F79-87DB-77540F916D85}"/>
          </ac:spMkLst>
        </pc:spChg>
      </pc:sldChg>
      <pc:sldChg chg="addSp delSp modSp add mod ord">
        <pc:chgData name="Alejandro" userId="d318735d-b8e5-4f1a-b3a1-33090e35db06" providerId="ADAL" clId="{41C69BD3-A650-41EC-A4A6-E6980F7FEF09}" dt="2021-01-30T20:20:05.700" v="11799" actId="1076"/>
        <pc:sldMkLst>
          <pc:docMk/>
          <pc:sldMk cId="1099948553" sldId="452"/>
        </pc:sldMkLst>
        <pc:spChg chg="mod">
          <ac:chgData name="Alejandro" userId="d318735d-b8e5-4f1a-b3a1-33090e35db06" providerId="ADAL" clId="{41C69BD3-A650-41EC-A4A6-E6980F7FEF09}" dt="2021-01-30T20:12:21.012" v="11601" actId="20577"/>
          <ac:spMkLst>
            <pc:docMk/>
            <pc:sldMk cId="1099948553" sldId="452"/>
            <ac:spMk id="2" creationId="{88AEA14C-5323-49DF-9064-21A9EE43D9CF}"/>
          </ac:spMkLst>
        </pc:spChg>
        <pc:spChg chg="mod">
          <ac:chgData name="Alejandro" userId="d318735d-b8e5-4f1a-b3a1-33090e35db06" providerId="ADAL" clId="{41C69BD3-A650-41EC-A4A6-E6980F7FEF09}" dt="2021-01-30T20:11:14.428" v="11574"/>
          <ac:spMkLst>
            <pc:docMk/>
            <pc:sldMk cId="1099948553" sldId="452"/>
            <ac:spMk id="3" creationId="{53F4CCE4-6EA3-4F09-A395-0D9E0EFD82BD}"/>
          </ac:spMkLst>
        </pc:spChg>
        <pc:spChg chg="mod">
          <ac:chgData name="Alejandro" userId="d318735d-b8e5-4f1a-b3a1-33090e35db06" providerId="ADAL" clId="{41C69BD3-A650-41EC-A4A6-E6980F7FEF09}" dt="2021-01-30T20:19:24.082" v="11790" actId="20577"/>
          <ac:spMkLst>
            <pc:docMk/>
            <pc:sldMk cId="1099948553" sldId="452"/>
            <ac:spMk id="4" creationId="{DF139E46-FC1F-4B82-83C7-7A947C1E3732}"/>
          </ac:spMkLst>
        </pc:spChg>
        <pc:spChg chg="add mod">
          <ac:chgData name="Alejandro" userId="d318735d-b8e5-4f1a-b3a1-33090e35db06" providerId="ADAL" clId="{41C69BD3-A650-41EC-A4A6-E6980F7FEF09}" dt="2021-01-30T20:19:54.765" v="11797" actId="14100"/>
          <ac:spMkLst>
            <pc:docMk/>
            <pc:sldMk cId="1099948553" sldId="452"/>
            <ac:spMk id="7" creationId="{5CC2B8D0-5AFD-4339-B5D5-1C5DC8340C03}"/>
          </ac:spMkLst>
        </pc:spChg>
        <pc:spChg chg="add mod">
          <ac:chgData name="Alejandro" userId="d318735d-b8e5-4f1a-b3a1-33090e35db06" providerId="ADAL" clId="{41C69BD3-A650-41EC-A4A6-E6980F7FEF09}" dt="2021-01-30T20:20:05.700" v="11799" actId="1076"/>
          <ac:spMkLst>
            <pc:docMk/>
            <pc:sldMk cId="1099948553" sldId="452"/>
            <ac:spMk id="9" creationId="{27D90324-4235-4121-9E4E-8DFD5E16F9EA}"/>
          </ac:spMkLst>
        </pc:spChg>
        <pc:spChg chg="add mod">
          <ac:chgData name="Alejandro" userId="d318735d-b8e5-4f1a-b3a1-33090e35db06" providerId="ADAL" clId="{41C69BD3-A650-41EC-A4A6-E6980F7FEF09}" dt="2021-01-30T20:19:58.248" v="11798" actId="1076"/>
          <ac:spMkLst>
            <pc:docMk/>
            <pc:sldMk cId="1099948553" sldId="452"/>
            <ac:spMk id="11" creationId="{04C2DC9F-C545-4A52-9961-7EE54146C968}"/>
          </ac:spMkLst>
        </pc:spChg>
        <pc:spChg chg="add del">
          <ac:chgData name="Alejandro" userId="d318735d-b8e5-4f1a-b3a1-33090e35db06" providerId="ADAL" clId="{41C69BD3-A650-41EC-A4A6-E6980F7FEF09}" dt="2021-01-30T20:18:23.155" v="11778" actId="22"/>
          <ac:spMkLst>
            <pc:docMk/>
            <pc:sldMk cId="1099948553" sldId="452"/>
            <ac:spMk id="13" creationId="{0CFAC5AB-8BF2-4864-A289-E663AC1ACD4E}"/>
          </ac:spMkLst>
        </pc:spChg>
        <pc:spChg chg="add del mod">
          <ac:chgData name="Alejandro" userId="d318735d-b8e5-4f1a-b3a1-33090e35db06" providerId="ADAL" clId="{41C69BD3-A650-41EC-A4A6-E6980F7FEF09}" dt="2021-01-30T20:19:30.401" v="11791" actId="478"/>
          <ac:spMkLst>
            <pc:docMk/>
            <pc:sldMk cId="1099948553" sldId="452"/>
            <ac:spMk id="15" creationId="{1776F3D3-DCC5-46FA-9203-ECC8236729D7}"/>
          </ac:spMkLst>
        </pc:spChg>
      </pc:sldChg>
      <pc:sldChg chg="addSp modSp add mod ord">
        <pc:chgData name="Alejandro" userId="d318735d-b8e5-4f1a-b3a1-33090e35db06" providerId="ADAL" clId="{41C69BD3-A650-41EC-A4A6-E6980F7FEF09}" dt="2021-01-31T15:41:12.178" v="14834" actId="20577"/>
        <pc:sldMkLst>
          <pc:docMk/>
          <pc:sldMk cId="752593301" sldId="453"/>
        </pc:sldMkLst>
        <pc:spChg chg="mod">
          <ac:chgData name="Alejandro" userId="d318735d-b8e5-4f1a-b3a1-33090e35db06" providerId="ADAL" clId="{41C69BD3-A650-41EC-A4A6-E6980F7FEF09}" dt="2021-01-31T15:32:52.507" v="14571" actId="20577"/>
          <ac:spMkLst>
            <pc:docMk/>
            <pc:sldMk cId="752593301" sldId="453"/>
            <ac:spMk id="2" creationId="{88AEA14C-5323-49DF-9064-21A9EE43D9CF}"/>
          </ac:spMkLst>
        </pc:spChg>
        <pc:spChg chg="mod">
          <ac:chgData name="Alejandro" userId="d318735d-b8e5-4f1a-b3a1-33090e35db06" providerId="ADAL" clId="{41C69BD3-A650-41EC-A4A6-E6980F7FEF09}" dt="2021-01-31T15:37:47.190" v="14675"/>
          <ac:spMkLst>
            <pc:docMk/>
            <pc:sldMk cId="752593301" sldId="453"/>
            <ac:spMk id="3" creationId="{53F4CCE4-6EA3-4F09-A395-0D9E0EFD82BD}"/>
          </ac:spMkLst>
        </pc:spChg>
        <pc:spChg chg="mod">
          <ac:chgData name="Alejandro" userId="d318735d-b8e5-4f1a-b3a1-33090e35db06" providerId="ADAL" clId="{41C69BD3-A650-41EC-A4A6-E6980F7FEF09}" dt="2021-01-31T15:41:12.178" v="14834" actId="20577"/>
          <ac:spMkLst>
            <pc:docMk/>
            <pc:sldMk cId="752593301" sldId="453"/>
            <ac:spMk id="4" creationId="{DF139E46-FC1F-4B82-83C7-7A947C1E3732}"/>
          </ac:spMkLst>
        </pc:spChg>
        <pc:spChg chg="add mod">
          <ac:chgData name="Alejandro" userId="d318735d-b8e5-4f1a-b3a1-33090e35db06" providerId="ADAL" clId="{41C69BD3-A650-41EC-A4A6-E6980F7FEF09}" dt="2021-01-31T15:35:29.683" v="14578" actId="20577"/>
          <ac:spMkLst>
            <pc:docMk/>
            <pc:sldMk cId="752593301" sldId="453"/>
            <ac:spMk id="7" creationId="{58CF13FD-6CF8-4AD0-A435-7196001CE520}"/>
          </ac:spMkLst>
        </pc:spChg>
        <pc:spChg chg="add mod">
          <ac:chgData name="Alejandro" userId="d318735d-b8e5-4f1a-b3a1-33090e35db06" providerId="ADAL" clId="{41C69BD3-A650-41EC-A4A6-E6980F7FEF09}" dt="2021-01-31T15:36:24.381" v="14585" actId="1076"/>
          <ac:spMkLst>
            <pc:docMk/>
            <pc:sldMk cId="752593301" sldId="453"/>
            <ac:spMk id="9" creationId="{DE9C3A49-DC51-46E2-8045-0899F3031174}"/>
          </ac:spMkLst>
        </pc:spChg>
      </pc:sldChg>
      <pc:sldChg chg="addSp delSp modSp add mod">
        <pc:chgData name="Alejandro" userId="d318735d-b8e5-4f1a-b3a1-33090e35db06" providerId="ADAL" clId="{41C69BD3-A650-41EC-A4A6-E6980F7FEF09}" dt="2021-01-31T12:27:49.146" v="14174" actId="1076"/>
        <pc:sldMkLst>
          <pc:docMk/>
          <pc:sldMk cId="1697743968" sldId="454"/>
        </pc:sldMkLst>
        <pc:spChg chg="mod">
          <ac:chgData name="Alejandro" userId="d318735d-b8e5-4f1a-b3a1-33090e35db06" providerId="ADAL" clId="{41C69BD3-A650-41EC-A4A6-E6980F7FEF09}" dt="2021-01-31T12:22:23.625" v="14008" actId="20577"/>
          <ac:spMkLst>
            <pc:docMk/>
            <pc:sldMk cId="1697743968" sldId="454"/>
            <ac:spMk id="2" creationId="{88AEA14C-5323-49DF-9064-21A9EE43D9CF}"/>
          </ac:spMkLst>
        </pc:spChg>
        <pc:spChg chg="mod">
          <ac:chgData name="Alejandro" userId="d318735d-b8e5-4f1a-b3a1-33090e35db06" providerId="ADAL" clId="{41C69BD3-A650-41EC-A4A6-E6980F7FEF09}" dt="2021-01-31T12:26:01.465" v="14154" actId="20577"/>
          <ac:spMkLst>
            <pc:docMk/>
            <pc:sldMk cId="1697743968" sldId="454"/>
            <ac:spMk id="3" creationId="{53F4CCE4-6EA3-4F09-A395-0D9E0EFD82BD}"/>
          </ac:spMkLst>
        </pc:spChg>
        <pc:spChg chg="mod">
          <ac:chgData name="Alejandro" userId="d318735d-b8e5-4f1a-b3a1-33090e35db06" providerId="ADAL" clId="{41C69BD3-A650-41EC-A4A6-E6980F7FEF09}" dt="2021-01-31T12:24:06.827" v="14132" actId="313"/>
          <ac:spMkLst>
            <pc:docMk/>
            <pc:sldMk cId="1697743968" sldId="454"/>
            <ac:spMk id="4" creationId="{DF139E46-FC1F-4B82-83C7-7A947C1E3732}"/>
          </ac:spMkLst>
        </pc:spChg>
        <pc:spChg chg="add del">
          <ac:chgData name="Alejandro" userId="d318735d-b8e5-4f1a-b3a1-33090e35db06" providerId="ADAL" clId="{41C69BD3-A650-41EC-A4A6-E6980F7FEF09}" dt="2021-01-31T12:25:26.137" v="14134" actId="22"/>
          <ac:spMkLst>
            <pc:docMk/>
            <pc:sldMk cId="1697743968" sldId="454"/>
            <ac:spMk id="7" creationId="{D62EA211-A5EC-464F-B229-AA607B8D7156}"/>
          </ac:spMkLst>
        </pc:spChg>
        <pc:spChg chg="add mod">
          <ac:chgData name="Alejandro" userId="d318735d-b8e5-4f1a-b3a1-33090e35db06" providerId="ADAL" clId="{41C69BD3-A650-41EC-A4A6-E6980F7FEF09}" dt="2021-01-31T12:25:31.666" v="14136" actId="1076"/>
          <ac:spMkLst>
            <pc:docMk/>
            <pc:sldMk cId="1697743968" sldId="454"/>
            <ac:spMk id="9" creationId="{DB799B72-4ED9-46CE-85F0-EFCE2C72A70E}"/>
          </ac:spMkLst>
        </pc:spChg>
        <pc:spChg chg="add mod">
          <ac:chgData name="Alejandro" userId="d318735d-b8e5-4f1a-b3a1-33090e35db06" providerId="ADAL" clId="{41C69BD3-A650-41EC-A4A6-E6980F7FEF09}" dt="2021-01-31T12:26:35.577" v="14164" actId="20577"/>
          <ac:spMkLst>
            <pc:docMk/>
            <pc:sldMk cId="1697743968" sldId="454"/>
            <ac:spMk id="10" creationId="{30B810B4-1527-4C2E-962D-E3C4673C9BFD}"/>
          </ac:spMkLst>
        </pc:spChg>
        <pc:spChg chg="add mod">
          <ac:chgData name="Alejandro" userId="d318735d-b8e5-4f1a-b3a1-33090e35db06" providerId="ADAL" clId="{41C69BD3-A650-41EC-A4A6-E6980F7FEF09}" dt="2021-01-31T12:27:49.146" v="14174" actId="1076"/>
          <ac:spMkLst>
            <pc:docMk/>
            <pc:sldMk cId="1697743968" sldId="454"/>
            <ac:spMk id="12" creationId="{3FC6D9BB-56B3-4670-875F-06AD768C671F}"/>
          </ac:spMkLst>
        </pc:spChg>
      </pc:sldChg>
      <pc:sldChg chg="addSp modSp add mod">
        <pc:chgData name="Alejandro" userId="d318735d-b8e5-4f1a-b3a1-33090e35db06" providerId="ADAL" clId="{41C69BD3-A650-41EC-A4A6-E6980F7FEF09}" dt="2021-01-31T09:40:09.759" v="12619"/>
        <pc:sldMkLst>
          <pc:docMk/>
          <pc:sldMk cId="3387244444" sldId="455"/>
        </pc:sldMkLst>
        <pc:spChg chg="mod">
          <ac:chgData name="Alejandro" userId="d318735d-b8e5-4f1a-b3a1-33090e35db06" providerId="ADAL" clId="{41C69BD3-A650-41EC-A4A6-E6980F7FEF09}" dt="2021-01-31T09:26:35.388" v="12442" actId="20577"/>
          <ac:spMkLst>
            <pc:docMk/>
            <pc:sldMk cId="3387244444" sldId="455"/>
            <ac:spMk id="2" creationId="{88AEA14C-5323-49DF-9064-21A9EE43D9CF}"/>
          </ac:spMkLst>
        </pc:spChg>
        <pc:spChg chg="mod">
          <ac:chgData name="Alejandro" userId="d318735d-b8e5-4f1a-b3a1-33090e35db06" providerId="ADAL" clId="{41C69BD3-A650-41EC-A4A6-E6980F7FEF09}" dt="2021-01-31T09:28:32.825" v="12455" actId="5793"/>
          <ac:spMkLst>
            <pc:docMk/>
            <pc:sldMk cId="3387244444" sldId="455"/>
            <ac:spMk id="3" creationId="{53F4CCE4-6EA3-4F09-A395-0D9E0EFD82BD}"/>
          </ac:spMkLst>
        </pc:spChg>
        <pc:spChg chg="mod">
          <ac:chgData name="Alejandro" userId="d318735d-b8e5-4f1a-b3a1-33090e35db06" providerId="ADAL" clId="{41C69BD3-A650-41EC-A4A6-E6980F7FEF09}" dt="2021-01-31T09:31:50.392" v="12526" actId="20577"/>
          <ac:spMkLst>
            <pc:docMk/>
            <pc:sldMk cId="3387244444" sldId="455"/>
            <ac:spMk id="4" creationId="{DF139E46-FC1F-4B82-83C7-7A947C1E3732}"/>
          </ac:spMkLst>
        </pc:spChg>
        <pc:spChg chg="add mod">
          <ac:chgData name="Alejandro" userId="d318735d-b8e5-4f1a-b3a1-33090e35db06" providerId="ADAL" clId="{41C69BD3-A650-41EC-A4A6-E6980F7FEF09}" dt="2021-01-31T09:40:09.759" v="12619"/>
          <ac:spMkLst>
            <pc:docMk/>
            <pc:sldMk cId="3387244444" sldId="455"/>
            <ac:spMk id="7" creationId="{08D8E1D0-83F8-405A-BF26-33E2A3E9CF47}"/>
          </ac:spMkLst>
        </pc:spChg>
        <pc:spChg chg="add mod">
          <ac:chgData name="Alejandro" userId="d318735d-b8e5-4f1a-b3a1-33090e35db06" providerId="ADAL" clId="{41C69BD3-A650-41EC-A4A6-E6980F7FEF09}" dt="2021-01-31T09:29:35.141" v="12463" actId="1076"/>
          <ac:spMkLst>
            <pc:docMk/>
            <pc:sldMk cId="3387244444" sldId="455"/>
            <ac:spMk id="9" creationId="{2D2002BD-73E0-4503-9C28-ECACA88DC1A0}"/>
          </ac:spMkLst>
        </pc:spChg>
      </pc:sldChg>
      <pc:sldChg chg="addSp delSp modSp add mod">
        <pc:chgData name="Alejandro" userId="d318735d-b8e5-4f1a-b3a1-33090e35db06" providerId="ADAL" clId="{41C69BD3-A650-41EC-A4A6-E6980F7FEF09}" dt="2021-01-30T20:40:48.072" v="12123" actId="1076"/>
        <pc:sldMkLst>
          <pc:docMk/>
          <pc:sldMk cId="2996842922" sldId="456"/>
        </pc:sldMkLst>
        <pc:spChg chg="mod">
          <ac:chgData name="Alejandro" userId="d318735d-b8e5-4f1a-b3a1-33090e35db06" providerId="ADAL" clId="{41C69BD3-A650-41EC-A4A6-E6980F7FEF09}" dt="2021-01-30T20:28:59.283" v="11961" actId="20577"/>
          <ac:spMkLst>
            <pc:docMk/>
            <pc:sldMk cId="2996842922" sldId="456"/>
            <ac:spMk id="4" creationId="{DF139E46-FC1F-4B82-83C7-7A947C1E3732}"/>
          </ac:spMkLst>
        </pc:spChg>
        <pc:spChg chg="del">
          <ac:chgData name="Alejandro" userId="d318735d-b8e5-4f1a-b3a1-33090e35db06" providerId="ADAL" clId="{41C69BD3-A650-41EC-A4A6-E6980F7FEF09}" dt="2021-01-30T20:39:28.578" v="12107" actId="478"/>
          <ac:spMkLst>
            <pc:docMk/>
            <pc:sldMk cId="2996842922" sldId="456"/>
            <ac:spMk id="7" creationId="{5CC2B8D0-5AFD-4339-B5D5-1C5DC8340C03}"/>
          </ac:spMkLst>
        </pc:spChg>
        <pc:spChg chg="del mod">
          <ac:chgData name="Alejandro" userId="d318735d-b8e5-4f1a-b3a1-33090e35db06" providerId="ADAL" clId="{41C69BD3-A650-41EC-A4A6-E6980F7FEF09}" dt="2021-01-30T20:39:34.768" v="12109" actId="478"/>
          <ac:spMkLst>
            <pc:docMk/>
            <pc:sldMk cId="2996842922" sldId="456"/>
            <ac:spMk id="9" creationId="{27D90324-4235-4121-9E4E-8DFD5E16F9EA}"/>
          </ac:spMkLst>
        </pc:spChg>
        <pc:spChg chg="del">
          <ac:chgData name="Alejandro" userId="d318735d-b8e5-4f1a-b3a1-33090e35db06" providerId="ADAL" clId="{41C69BD3-A650-41EC-A4A6-E6980F7FEF09}" dt="2021-01-30T20:39:36.859" v="12110" actId="478"/>
          <ac:spMkLst>
            <pc:docMk/>
            <pc:sldMk cId="2996842922" sldId="456"/>
            <ac:spMk id="11" creationId="{04C2DC9F-C545-4A52-9961-7EE54146C968}"/>
          </ac:spMkLst>
        </pc:spChg>
        <pc:spChg chg="add mod">
          <ac:chgData name="Alejandro" userId="d318735d-b8e5-4f1a-b3a1-33090e35db06" providerId="ADAL" clId="{41C69BD3-A650-41EC-A4A6-E6980F7FEF09}" dt="2021-01-30T20:40:48.072" v="12123" actId="1076"/>
          <ac:spMkLst>
            <pc:docMk/>
            <pc:sldMk cId="2996842922" sldId="456"/>
            <ac:spMk id="12" creationId="{070DF599-2E3D-4ECB-8A6C-ABE63A9CED1B}"/>
          </ac:spMkLst>
        </pc:spChg>
        <pc:spChg chg="add mod">
          <ac:chgData name="Alejandro" userId="d318735d-b8e5-4f1a-b3a1-33090e35db06" providerId="ADAL" clId="{41C69BD3-A650-41EC-A4A6-E6980F7FEF09}" dt="2021-01-30T20:40:40.838" v="12120" actId="1076"/>
          <ac:spMkLst>
            <pc:docMk/>
            <pc:sldMk cId="2996842922" sldId="456"/>
            <ac:spMk id="13" creationId="{B571B640-3654-4108-8A4A-33C6BE686C0E}"/>
          </ac:spMkLst>
        </pc:spChg>
        <pc:spChg chg="mod">
          <ac:chgData name="Alejandro" userId="d318735d-b8e5-4f1a-b3a1-33090e35db06" providerId="ADAL" clId="{41C69BD3-A650-41EC-A4A6-E6980F7FEF09}" dt="2021-01-30T20:40:45.717" v="12122" actId="14100"/>
          <ac:spMkLst>
            <pc:docMk/>
            <pc:sldMk cId="2996842922" sldId="456"/>
            <ac:spMk id="15" creationId="{1776F3D3-DCC5-46FA-9203-ECC8236729D7}"/>
          </ac:spMkLst>
        </pc:spChg>
      </pc:sldChg>
      <pc:sldChg chg="addSp delSp modSp add mod">
        <pc:chgData name="Alejandro" userId="d318735d-b8e5-4f1a-b3a1-33090e35db06" providerId="ADAL" clId="{41C69BD3-A650-41EC-A4A6-E6980F7FEF09}" dt="2021-01-31T08:50:32.792" v="12134" actId="20577"/>
        <pc:sldMkLst>
          <pc:docMk/>
          <pc:sldMk cId="2969946269" sldId="457"/>
        </pc:sldMkLst>
        <pc:spChg chg="mod">
          <ac:chgData name="Alejandro" userId="d318735d-b8e5-4f1a-b3a1-33090e35db06" providerId="ADAL" clId="{41C69BD3-A650-41EC-A4A6-E6980F7FEF09}" dt="2021-01-31T08:50:32.792" v="12134" actId="20577"/>
          <ac:spMkLst>
            <pc:docMk/>
            <pc:sldMk cId="2969946269" sldId="457"/>
            <ac:spMk id="4" creationId="{DF139E46-FC1F-4B82-83C7-7A947C1E3732}"/>
          </ac:spMkLst>
        </pc:spChg>
        <pc:spChg chg="del">
          <ac:chgData name="Alejandro" userId="d318735d-b8e5-4f1a-b3a1-33090e35db06" providerId="ADAL" clId="{41C69BD3-A650-41EC-A4A6-E6980F7FEF09}" dt="2021-01-30T20:41:05.859" v="12126" actId="478"/>
          <ac:spMkLst>
            <pc:docMk/>
            <pc:sldMk cId="2969946269" sldId="457"/>
            <ac:spMk id="7" creationId="{5CC2B8D0-5AFD-4339-B5D5-1C5DC8340C03}"/>
          </ac:spMkLst>
        </pc:spChg>
        <pc:spChg chg="del">
          <ac:chgData name="Alejandro" userId="d318735d-b8e5-4f1a-b3a1-33090e35db06" providerId="ADAL" clId="{41C69BD3-A650-41EC-A4A6-E6980F7FEF09}" dt="2021-01-30T20:41:05.859" v="12126" actId="478"/>
          <ac:spMkLst>
            <pc:docMk/>
            <pc:sldMk cId="2969946269" sldId="457"/>
            <ac:spMk id="9" creationId="{27D90324-4235-4121-9E4E-8DFD5E16F9EA}"/>
          </ac:spMkLst>
        </pc:spChg>
        <pc:spChg chg="del">
          <ac:chgData name="Alejandro" userId="d318735d-b8e5-4f1a-b3a1-33090e35db06" providerId="ADAL" clId="{41C69BD3-A650-41EC-A4A6-E6980F7FEF09}" dt="2021-01-30T20:41:05.859" v="12126" actId="478"/>
          <ac:spMkLst>
            <pc:docMk/>
            <pc:sldMk cId="2969946269" sldId="457"/>
            <ac:spMk id="11" creationId="{04C2DC9F-C545-4A52-9961-7EE54146C968}"/>
          </ac:spMkLst>
        </pc:spChg>
        <pc:spChg chg="add mod">
          <ac:chgData name="Alejandro" userId="d318735d-b8e5-4f1a-b3a1-33090e35db06" providerId="ADAL" clId="{41C69BD3-A650-41EC-A4A6-E6980F7FEF09}" dt="2021-01-30T20:42:08.318" v="12128" actId="1076"/>
          <ac:spMkLst>
            <pc:docMk/>
            <pc:sldMk cId="2969946269" sldId="457"/>
            <ac:spMk id="12" creationId="{4E6AA194-1A9F-4DAB-B3BC-EA1108BB04FD}"/>
          </ac:spMkLst>
        </pc:spChg>
        <pc:spChg chg="add mod">
          <ac:chgData name="Alejandro" userId="d318735d-b8e5-4f1a-b3a1-33090e35db06" providerId="ADAL" clId="{41C69BD3-A650-41EC-A4A6-E6980F7FEF09}" dt="2021-01-30T20:42:27.934" v="12133" actId="1076"/>
          <ac:spMkLst>
            <pc:docMk/>
            <pc:sldMk cId="2969946269" sldId="457"/>
            <ac:spMk id="13" creationId="{20262844-3EFE-4276-ABFB-77DAD3BFCA05}"/>
          </ac:spMkLst>
        </pc:spChg>
        <pc:spChg chg="del mod">
          <ac:chgData name="Alejandro" userId="d318735d-b8e5-4f1a-b3a1-33090e35db06" providerId="ADAL" clId="{41C69BD3-A650-41EC-A4A6-E6980F7FEF09}" dt="2021-01-30T20:41:01.165" v="12125" actId="478"/>
          <ac:spMkLst>
            <pc:docMk/>
            <pc:sldMk cId="2969946269" sldId="457"/>
            <ac:spMk id="15" creationId="{1776F3D3-DCC5-46FA-9203-ECC8236729D7}"/>
          </ac:spMkLst>
        </pc:spChg>
      </pc:sldChg>
      <pc:sldChg chg="addSp delSp modSp new mod setBg modClrScheme chgLayout">
        <pc:chgData name="Alejandro" userId="d318735d-b8e5-4f1a-b3a1-33090e35db06" providerId="ADAL" clId="{41C69BD3-A650-41EC-A4A6-E6980F7FEF09}" dt="2021-01-31T10:49:33.276" v="12700" actId="26606"/>
        <pc:sldMkLst>
          <pc:docMk/>
          <pc:sldMk cId="521690547" sldId="458"/>
        </pc:sldMkLst>
        <pc:spChg chg="del mod ord">
          <ac:chgData name="Alejandro" userId="d318735d-b8e5-4f1a-b3a1-33090e35db06" providerId="ADAL" clId="{41C69BD3-A650-41EC-A4A6-E6980F7FEF09}" dt="2021-01-31T10:43:07.847" v="12623" actId="700"/>
          <ac:spMkLst>
            <pc:docMk/>
            <pc:sldMk cId="521690547" sldId="458"/>
            <ac:spMk id="2" creationId="{81A4FD10-EFD8-41BC-A2A2-056570887517}"/>
          </ac:spMkLst>
        </pc:spChg>
        <pc:spChg chg="del">
          <ac:chgData name="Alejandro" userId="d318735d-b8e5-4f1a-b3a1-33090e35db06" providerId="ADAL" clId="{41C69BD3-A650-41EC-A4A6-E6980F7FEF09}" dt="2021-01-31T10:43:07.847" v="12623" actId="700"/>
          <ac:spMkLst>
            <pc:docMk/>
            <pc:sldMk cId="521690547" sldId="458"/>
            <ac:spMk id="3" creationId="{4503D547-87B9-4F32-9B57-A40ED30D75E1}"/>
          </ac:spMkLst>
        </pc:spChg>
        <pc:spChg chg="del">
          <ac:chgData name="Alejandro" userId="d318735d-b8e5-4f1a-b3a1-33090e35db06" providerId="ADAL" clId="{41C69BD3-A650-41EC-A4A6-E6980F7FEF09}" dt="2021-01-31T10:43:07.847" v="12623" actId="700"/>
          <ac:spMkLst>
            <pc:docMk/>
            <pc:sldMk cId="521690547" sldId="458"/>
            <ac:spMk id="4" creationId="{952E1019-9B51-4040-A819-0F5EA781504B}"/>
          </ac:spMkLst>
        </pc:spChg>
        <pc:spChg chg="add mod ord">
          <ac:chgData name="Alejandro" userId="d318735d-b8e5-4f1a-b3a1-33090e35db06" providerId="ADAL" clId="{41C69BD3-A650-41EC-A4A6-E6980F7FEF09}" dt="2021-01-31T10:49:33.276" v="12700" actId="26606"/>
          <ac:spMkLst>
            <pc:docMk/>
            <pc:sldMk cId="521690547" sldId="458"/>
            <ac:spMk id="5" creationId="{66A986A5-7142-4FA6-92B2-118EB76A1D15}"/>
          </ac:spMkLst>
        </pc:spChg>
        <pc:spChg chg="add mod ord">
          <ac:chgData name="Alejandro" userId="d318735d-b8e5-4f1a-b3a1-33090e35db06" providerId="ADAL" clId="{41C69BD3-A650-41EC-A4A6-E6980F7FEF09}" dt="2021-01-31T10:49:33.276" v="12700" actId="26606"/>
          <ac:spMkLst>
            <pc:docMk/>
            <pc:sldMk cId="521690547" sldId="458"/>
            <ac:spMk id="6" creationId="{30938A94-FB24-422B-B642-7182769E97E8}"/>
          </ac:spMkLst>
        </pc:spChg>
        <pc:picChg chg="add">
          <ac:chgData name="Alejandro" userId="d318735d-b8e5-4f1a-b3a1-33090e35db06" providerId="ADAL" clId="{41C69BD3-A650-41EC-A4A6-E6980F7FEF09}" dt="2021-01-31T10:49:33.276" v="12700" actId="26606"/>
          <ac:picMkLst>
            <pc:docMk/>
            <pc:sldMk cId="521690547" sldId="458"/>
            <ac:picMk id="8" creationId="{94271735-CA0D-43F6-98A6-592FC314AE0E}"/>
          </ac:picMkLst>
        </pc:picChg>
        <pc:cxnChg chg="add">
          <ac:chgData name="Alejandro" userId="d318735d-b8e5-4f1a-b3a1-33090e35db06" providerId="ADAL" clId="{41C69BD3-A650-41EC-A4A6-E6980F7FEF09}" dt="2021-01-31T10:49:33.276" v="12700" actId="26606"/>
          <ac:cxnSpMkLst>
            <pc:docMk/>
            <pc:sldMk cId="521690547" sldId="458"/>
            <ac:cxnSpMk id="12" creationId="{A7F400EE-A8A5-48AF-B4D6-291B52C6F0B0}"/>
          </ac:cxnSpMkLst>
        </pc:cxnChg>
      </pc:sldChg>
      <pc:sldChg chg="new del">
        <pc:chgData name="Alejandro" userId="d318735d-b8e5-4f1a-b3a1-33090e35db06" providerId="ADAL" clId="{41C69BD3-A650-41EC-A4A6-E6980F7FEF09}" dt="2021-01-31T10:42:57.277" v="12622" actId="680"/>
        <pc:sldMkLst>
          <pc:docMk/>
          <pc:sldMk cId="1901337246" sldId="459"/>
        </pc:sldMkLst>
      </pc:sldChg>
      <pc:sldChg chg="addSp modSp new mod setBg">
        <pc:chgData name="Alejandro" userId="d318735d-b8e5-4f1a-b3a1-33090e35db06" providerId="ADAL" clId="{41C69BD3-A650-41EC-A4A6-E6980F7FEF09}" dt="2021-01-31T11:16:29.530" v="13306" actId="26606"/>
        <pc:sldMkLst>
          <pc:docMk/>
          <pc:sldMk cId="2954778885" sldId="459"/>
        </pc:sldMkLst>
        <pc:spChg chg="mod">
          <ac:chgData name="Alejandro" userId="d318735d-b8e5-4f1a-b3a1-33090e35db06" providerId="ADAL" clId="{41C69BD3-A650-41EC-A4A6-E6980F7FEF09}" dt="2021-01-31T11:16:29.530" v="13306" actId="26606"/>
          <ac:spMkLst>
            <pc:docMk/>
            <pc:sldMk cId="2954778885" sldId="459"/>
            <ac:spMk id="2" creationId="{1C3CF358-4018-47B5-8BA7-FE818A365069}"/>
          </ac:spMkLst>
        </pc:spChg>
        <pc:spChg chg="mod">
          <ac:chgData name="Alejandro" userId="d318735d-b8e5-4f1a-b3a1-33090e35db06" providerId="ADAL" clId="{41C69BD3-A650-41EC-A4A6-E6980F7FEF09}" dt="2021-01-31T11:16:29.530" v="13306" actId="26606"/>
          <ac:spMkLst>
            <pc:docMk/>
            <pc:sldMk cId="2954778885" sldId="459"/>
            <ac:spMk id="3" creationId="{0BAEAADE-94F2-4D6E-9A7F-F683C0BB077F}"/>
          </ac:spMkLst>
        </pc:spChg>
        <pc:spChg chg="add">
          <ac:chgData name="Alejandro" userId="d318735d-b8e5-4f1a-b3a1-33090e35db06" providerId="ADAL" clId="{41C69BD3-A650-41EC-A4A6-E6980F7FEF09}" dt="2021-01-31T11:16:29.530" v="13306" actId="26606"/>
          <ac:spMkLst>
            <pc:docMk/>
            <pc:sldMk cId="2954778885" sldId="459"/>
            <ac:spMk id="8" creationId="{E8A8EAB8-D2FF-444D-B34B-7D32F106AD0E}"/>
          </ac:spMkLst>
        </pc:spChg>
        <pc:cxnChg chg="add">
          <ac:chgData name="Alejandro" userId="d318735d-b8e5-4f1a-b3a1-33090e35db06" providerId="ADAL" clId="{41C69BD3-A650-41EC-A4A6-E6980F7FEF09}" dt="2021-01-31T11:16:29.530" v="13306" actId="26606"/>
          <ac:cxnSpMkLst>
            <pc:docMk/>
            <pc:sldMk cId="2954778885" sldId="459"/>
            <ac:cxnSpMk id="10" creationId="{067633D1-6EE6-4118-B9F0-B363477BEE7A}"/>
          </ac:cxnSpMkLst>
        </pc:cxnChg>
        <pc:cxnChg chg="add">
          <ac:chgData name="Alejandro" userId="d318735d-b8e5-4f1a-b3a1-33090e35db06" providerId="ADAL" clId="{41C69BD3-A650-41EC-A4A6-E6980F7FEF09}" dt="2021-01-31T11:16:29.530" v="13306" actId="26606"/>
          <ac:cxnSpMkLst>
            <pc:docMk/>
            <pc:sldMk cId="2954778885" sldId="459"/>
            <ac:cxnSpMk id="12" creationId="{4AD7FFC6-42A9-49CB-B5E9-B3F6B038331B}"/>
          </ac:cxnSpMkLst>
        </pc:cxnChg>
      </pc:sldChg>
      <pc:sldChg chg="addSp delSp modSp add del mod ord">
        <pc:chgData name="Alejandro" userId="d318735d-b8e5-4f1a-b3a1-33090e35db06" providerId="ADAL" clId="{41C69BD3-A650-41EC-A4A6-E6980F7FEF09}" dt="2021-01-31T11:44:33.197" v="13383" actId="47"/>
        <pc:sldMkLst>
          <pc:docMk/>
          <pc:sldMk cId="1496905606" sldId="460"/>
        </pc:sldMkLst>
        <pc:spChg chg="mod">
          <ac:chgData name="Alejandro" userId="d318735d-b8e5-4f1a-b3a1-33090e35db06" providerId="ADAL" clId="{41C69BD3-A650-41EC-A4A6-E6980F7FEF09}" dt="2021-01-31T11:10:33.661" v="13172" actId="1076"/>
          <ac:spMkLst>
            <pc:docMk/>
            <pc:sldMk cId="1496905606" sldId="460"/>
            <ac:spMk id="341" creationId="{00000000-0000-0000-0000-000000000000}"/>
          </ac:spMkLst>
        </pc:spChg>
        <pc:spChg chg="mod">
          <ac:chgData name="Alejandro" userId="d318735d-b8e5-4f1a-b3a1-33090e35db06" providerId="ADAL" clId="{41C69BD3-A650-41EC-A4A6-E6980F7FEF09}" dt="2021-01-31T11:09:29.238" v="13159" actId="403"/>
          <ac:spMkLst>
            <pc:docMk/>
            <pc:sldMk cId="1496905606" sldId="460"/>
            <ac:spMk id="343" creationId="{00000000-0000-0000-0000-000000000000}"/>
          </ac:spMkLst>
        </pc:spChg>
        <pc:spChg chg="mod">
          <ac:chgData name="Alejandro" userId="d318735d-b8e5-4f1a-b3a1-33090e35db06" providerId="ADAL" clId="{41C69BD3-A650-41EC-A4A6-E6980F7FEF09}" dt="2021-01-31T11:09:20.709" v="13156" actId="403"/>
          <ac:spMkLst>
            <pc:docMk/>
            <pc:sldMk cId="1496905606" sldId="460"/>
            <ac:spMk id="344" creationId="{00000000-0000-0000-0000-000000000000}"/>
          </ac:spMkLst>
        </pc:spChg>
        <pc:spChg chg="del">
          <ac:chgData name="Alejandro" userId="d318735d-b8e5-4f1a-b3a1-33090e35db06" providerId="ADAL" clId="{41C69BD3-A650-41EC-A4A6-E6980F7FEF09}" dt="2021-01-31T11:10:24.039" v="13170" actId="478"/>
          <ac:spMkLst>
            <pc:docMk/>
            <pc:sldMk cId="1496905606" sldId="460"/>
            <ac:spMk id="352" creationId="{00000000-0000-0000-0000-000000000000}"/>
          </ac:spMkLst>
        </pc:spChg>
        <pc:spChg chg="mod">
          <ac:chgData name="Alejandro" userId="d318735d-b8e5-4f1a-b3a1-33090e35db06" providerId="ADAL" clId="{41C69BD3-A650-41EC-A4A6-E6980F7FEF09}" dt="2021-01-31T11:09:43.204" v="13162" actId="403"/>
          <ac:spMkLst>
            <pc:docMk/>
            <pc:sldMk cId="1496905606" sldId="460"/>
            <ac:spMk id="355" creationId="{00000000-0000-0000-0000-000000000000}"/>
          </ac:spMkLst>
        </pc:spChg>
        <pc:spChg chg="add del mod">
          <ac:chgData name="Alejandro" userId="d318735d-b8e5-4f1a-b3a1-33090e35db06" providerId="ADAL" clId="{41C69BD3-A650-41EC-A4A6-E6980F7FEF09}" dt="2021-01-31T11:10:43.697" v="13176" actId="403"/>
          <ac:spMkLst>
            <pc:docMk/>
            <pc:sldMk cId="1496905606" sldId="460"/>
            <ac:spMk id="356" creationId="{00000000-0000-0000-0000-000000000000}"/>
          </ac:spMkLst>
        </pc:spChg>
      </pc:sldChg>
      <pc:sldChg chg="add ord">
        <pc:chgData name="Alejandro" userId="d318735d-b8e5-4f1a-b3a1-33090e35db06" providerId="ADAL" clId="{41C69BD3-A650-41EC-A4A6-E6980F7FEF09}" dt="2021-01-31T11:11:35.121" v="13197"/>
        <pc:sldMkLst>
          <pc:docMk/>
          <pc:sldMk cId="3987892806" sldId="461"/>
        </pc:sldMkLst>
      </pc:sldChg>
      <pc:sldChg chg="addSp delSp modSp new mod setBg">
        <pc:chgData name="Alejandro" userId="d318735d-b8e5-4f1a-b3a1-33090e35db06" providerId="ADAL" clId="{41C69BD3-A650-41EC-A4A6-E6980F7FEF09}" dt="2021-01-31T11:44:30.189" v="13382" actId="478"/>
        <pc:sldMkLst>
          <pc:docMk/>
          <pc:sldMk cId="3157319461" sldId="462"/>
        </pc:sldMkLst>
        <pc:spChg chg="mod">
          <ac:chgData name="Alejandro" userId="d318735d-b8e5-4f1a-b3a1-33090e35db06" providerId="ADAL" clId="{41C69BD3-A650-41EC-A4A6-E6980F7FEF09}" dt="2021-01-31T11:32:37.626" v="13378" actId="1076"/>
          <ac:spMkLst>
            <pc:docMk/>
            <pc:sldMk cId="3157319461" sldId="462"/>
            <ac:spMk id="2" creationId="{4EBB6896-E304-4348-89B4-5CE47DF9B72C}"/>
          </ac:spMkLst>
        </pc:spChg>
        <pc:spChg chg="del">
          <ac:chgData name="Alejandro" userId="d318735d-b8e5-4f1a-b3a1-33090e35db06" providerId="ADAL" clId="{41C69BD3-A650-41EC-A4A6-E6980F7FEF09}" dt="2021-01-31T11:17:26.297" v="13317" actId="26606"/>
          <ac:spMkLst>
            <pc:docMk/>
            <pc:sldMk cId="3157319461" sldId="462"/>
            <ac:spMk id="3" creationId="{BA3DF754-E27C-4DFB-A78E-E2C30DA20413}"/>
          </ac:spMkLst>
        </pc:spChg>
        <pc:spChg chg="add mod">
          <ac:chgData name="Alejandro" userId="d318735d-b8e5-4f1a-b3a1-33090e35db06" providerId="ADAL" clId="{41C69BD3-A650-41EC-A4A6-E6980F7FEF09}" dt="2021-01-31T11:20:31.897" v="13340" actId="14100"/>
          <ac:spMkLst>
            <pc:docMk/>
            <pc:sldMk cId="3157319461" sldId="462"/>
            <ac:spMk id="7" creationId="{A4042108-9EDA-44A0-AC23-75D6F0746760}"/>
          </ac:spMkLst>
        </pc:spChg>
        <pc:spChg chg="add mod">
          <ac:chgData name="Alejandro" userId="d318735d-b8e5-4f1a-b3a1-33090e35db06" providerId="ADAL" clId="{41C69BD3-A650-41EC-A4A6-E6980F7FEF09}" dt="2021-01-31T11:32:01.120" v="13370" actId="1076"/>
          <ac:spMkLst>
            <pc:docMk/>
            <pc:sldMk cId="3157319461" sldId="462"/>
            <ac:spMk id="8" creationId="{DA52F4B2-7560-4599-85E8-2AB010A3ACB9}"/>
          </ac:spMkLst>
        </pc:spChg>
        <pc:spChg chg="add del">
          <ac:chgData name="Alejandro" userId="d318735d-b8e5-4f1a-b3a1-33090e35db06" providerId="ADAL" clId="{41C69BD3-A650-41EC-A4A6-E6980F7FEF09}" dt="2021-01-31T11:19:10.632" v="13321" actId="26606"/>
          <ac:spMkLst>
            <pc:docMk/>
            <pc:sldMk cId="3157319461" sldId="462"/>
            <ac:spMk id="9" creationId="{C1DD1A8A-57D5-4A81-AD04-532B043C5611}"/>
          </ac:spMkLst>
        </pc:spChg>
        <pc:spChg chg="add mod">
          <ac:chgData name="Alejandro" userId="d318735d-b8e5-4f1a-b3a1-33090e35db06" providerId="ADAL" clId="{41C69BD3-A650-41EC-A4A6-E6980F7FEF09}" dt="2021-01-31T11:20:28.584" v="13339" actId="1076"/>
          <ac:spMkLst>
            <pc:docMk/>
            <pc:sldMk cId="3157319461" sldId="462"/>
            <ac:spMk id="10" creationId="{890A9DD9-1D36-45A0-9C9E-BC2BFCBF3C0C}"/>
          </ac:spMkLst>
        </pc:spChg>
        <pc:spChg chg="add del">
          <ac:chgData name="Alejandro" userId="d318735d-b8e5-4f1a-b3a1-33090e35db06" providerId="ADAL" clId="{41C69BD3-A650-41EC-A4A6-E6980F7FEF09}" dt="2021-01-31T11:19:10.632" v="13321" actId="26606"/>
          <ac:spMkLst>
            <pc:docMk/>
            <pc:sldMk cId="3157319461" sldId="462"/>
            <ac:spMk id="11" creationId="{007891EC-4501-44ED-A8C8-B11B6DB767AB}"/>
          </ac:spMkLst>
        </pc:spChg>
        <pc:spChg chg="add mod">
          <ac:chgData name="Alejandro" userId="d318735d-b8e5-4f1a-b3a1-33090e35db06" providerId="ADAL" clId="{41C69BD3-A650-41EC-A4A6-E6980F7FEF09}" dt="2021-01-31T11:32:51.548" v="13380" actId="1076"/>
          <ac:spMkLst>
            <pc:docMk/>
            <pc:sldMk cId="3157319461" sldId="462"/>
            <ac:spMk id="12" creationId="{B29DAC68-860B-46E1-9A9F-0AC7FA5882BD}"/>
          </ac:spMkLst>
        </pc:spChg>
        <pc:spChg chg="add mod">
          <ac:chgData name="Alejandro" userId="d318735d-b8e5-4f1a-b3a1-33090e35db06" providerId="ADAL" clId="{41C69BD3-A650-41EC-A4A6-E6980F7FEF09}" dt="2021-01-31T11:30:06.853" v="13356" actId="1076"/>
          <ac:spMkLst>
            <pc:docMk/>
            <pc:sldMk cId="3157319461" sldId="462"/>
            <ac:spMk id="13" creationId="{CFA94093-CCF6-41A5-B1E9-72FBAC5F07A9}"/>
          </ac:spMkLst>
        </pc:spChg>
        <pc:spChg chg="add mod">
          <ac:chgData name="Alejandro" userId="d318735d-b8e5-4f1a-b3a1-33090e35db06" providerId="ADAL" clId="{41C69BD3-A650-41EC-A4A6-E6980F7FEF09}" dt="2021-01-31T11:31:32.736" v="13366" actId="1076"/>
          <ac:spMkLst>
            <pc:docMk/>
            <pc:sldMk cId="3157319461" sldId="462"/>
            <ac:spMk id="14" creationId="{A597B2F2-0485-4609-A6F1-6B1BE4E87300}"/>
          </ac:spMkLst>
        </pc:spChg>
        <pc:spChg chg="add mod">
          <ac:chgData name="Alejandro" userId="d318735d-b8e5-4f1a-b3a1-33090e35db06" providerId="ADAL" clId="{41C69BD3-A650-41EC-A4A6-E6980F7FEF09}" dt="2021-01-31T11:30:16.703" v="13359" actId="1076"/>
          <ac:spMkLst>
            <pc:docMk/>
            <pc:sldMk cId="3157319461" sldId="462"/>
            <ac:spMk id="15" creationId="{1D20F685-A093-4F18-ADD8-B900D6DC008A}"/>
          </ac:spMkLst>
        </pc:spChg>
        <pc:spChg chg="add mod">
          <ac:chgData name="Alejandro" userId="d318735d-b8e5-4f1a-b3a1-33090e35db06" providerId="ADAL" clId="{41C69BD3-A650-41EC-A4A6-E6980F7FEF09}" dt="2021-01-31T11:32:24.421" v="13376" actId="207"/>
          <ac:spMkLst>
            <pc:docMk/>
            <pc:sldMk cId="3157319461" sldId="462"/>
            <ac:spMk id="16" creationId="{2C9EAAD2-C444-439E-8A48-9FCD4563B670}"/>
          </ac:spMkLst>
        </pc:spChg>
        <pc:spChg chg="add mod">
          <ac:chgData name="Alejandro" userId="d318735d-b8e5-4f1a-b3a1-33090e35db06" providerId="ADAL" clId="{41C69BD3-A650-41EC-A4A6-E6980F7FEF09}" dt="2021-01-31T11:20:22.672" v="13337" actId="1076"/>
          <ac:spMkLst>
            <pc:docMk/>
            <pc:sldMk cId="3157319461" sldId="462"/>
            <ac:spMk id="17" creationId="{5ED9B949-B730-49C5-8B0F-8B5814EC84AE}"/>
          </ac:spMkLst>
        </pc:spChg>
        <pc:spChg chg="add mod">
          <ac:chgData name="Alejandro" userId="d318735d-b8e5-4f1a-b3a1-33090e35db06" providerId="ADAL" clId="{41C69BD3-A650-41EC-A4A6-E6980F7FEF09}" dt="2021-01-31T11:30:09.499" v="13357" actId="1076"/>
          <ac:spMkLst>
            <pc:docMk/>
            <pc:sldMk cId="3157319461" sldId="462"/>
            <ac:spMk id="18" creationId="{EE11D1AC-3E8E-48AA-BA38-5E7097447DAD}"/>
          </ac:spMkLst>
        </pc:spChg>
        <pc:spChg chg="add mod">
          <ac:chgData name="Alejandro" userId="d318735d-b8e5-4f1a-b3a1-33090e35db06" providerId="ADAL" clId="{41C69BD3-A650-41EC-A4A6-E6980F7FEF09}" dt="2021-01-31T11:32:12.033" v="13373" actId="1076"/>
          <ac:spMkLst>
            <pc:docMk/>
            <pc:sldMk cId="3157319461" sldId="462"/>
            <ac:spMk id="19" creationId="{51AEF938-7CA4-4C26-B44F-2498D4E28977}"/>
          </ac:spMkLst>
        </pc:spChg>
        <pc:spChg chg="add mod">
          <ac:chgData name="Alejandro" userId="d318735d-b8e5-4f1a-b3a1-33090e35db06" providerId="ADAL" clId="{41C69BD3-A650-41EC-A4A6-E6980F7FEF09}" dt="2021-01-31T11:30:50.485" v="13365" actId="1076"/>
          <ac:spMkLst>
            <pc:docMk/>
            <pc:sldMk cId="3157319461" sldId="462"/>
            <ac:spMk id="20" creationId="{77A79952-2D44-441A-807A-F72A436CE60A}"/>
          </ac:spMkLst>
        </pc:spChg>
        <pc:spChg chg="add mod">
          <ac:chgData name="Alejandro" userId="d318735d-b8e5-4f1a-b3a1-33090e35db06" providerId="ADAL" clId="{41C69BD3-A650-41EC-A4A6-E6980F7FEF09}" dt="2021-01-31T11:30:02.206" v="13355" actId="1076"/>
          <ac:spMkLst>
            <pc:docMk/>
            <pc:sldMk cId="3157319461" sldId="462"/>
            <ac:spMk id="21" creationId="{590BBD01-FC6E-4688-86DA-A016592A9707}"/>
          </ac:spMkLst>
        </pc:spChg>
        <pc:spChg chg="add mod">
          <ac:chgData name="Alejandro" userId="d318735d-b8e5-4f1a-b3a1-33090e35db06" providerId="ADAL" clId="{41C69BD3-A650-41EC-A4A6-E6980F7FEF09}" dt="2021-01-31T11:32:41.576" v="13379" actId="1076"/>
          <ac:spMkLst>
            <pc:docMk/>
            <pc:sldMk cId="3157319461" sldId="462"/>
            <ac:spMk id="22" creationId="{F348A385-0A50-499E-90BC-EB2415297AD5}"/>
          </ac:spMkLst>
        </pc:spChg>
        <pc:spChg chg="add mod">
          <ac:chgData name="Alejandro" userId="d318735d-b8e5-4f1a-b3a1-33090e35db06" providerId="ADAL" clId="{41C69BD3-A650-41EC-A4A6-E6980F7FEF09}" dt="2021-01-31T11:29:57.314" v="13354" actId="1076"/>
          <ac:spMkLst>
            <pc:docMk/>
            <pc:sldMk cId="3157319461" sldId="462"/>
            <ac:spMk id="23" creationId="{28D6B558-B703-422C-85D0-65802855E4D4}"/>
          </ac:spMkLst>
        </pc:spChg>
        <pc:spChg chg="add del">
          <ac:chgData name="Alejandro" userId="d318735d-b8e5-4f1a-b3a1-33090e35db06" providerId="ADAL" clId="{41C69BD3-A650-41EC-A4A6-E6980F7FEF09}" dt="2021-01-31T11:19:10.632" v="13321" actId="26606"/>
          <ac:spMkLst>
            <pc:docMk/>
            <pc:sldMk cId="3157319461" sldId="462"/>
            <ac:spMk id="28" creationId="{2B1D4F77-A17C-43D7-B7FA-545148E4E93D}"/>
          </ac:spMkLst>
        </pc:spChg>
        <pc:picChg chg="add del mod">
          <ac:chgData name="Alejandro" userId="d318735d-b8e5-4f1a-b3a1-33090e35db06" providerId="ADAL" clId="{41C69BD3-A650-41EC-A4A6-E6980F7FEF09}" dt="2021-01-31T11:44:30.189" v="13382" actId="478"/>
          <ac:picMkLst>
            <pc:docMk/>
            <pc:sldMk cId="3157319461" sldId="462"/>
            <ac:picMk id="5" creationId="{2D445305-EEFB-437C-95C5-75CD00A4F3A4}"/>
          </ac:picMkLst>
        </pc:picChg>
      </pc:sldChg>
      <pc:sldChg chg="addSp modSp new mod ord setBg">
        <pc:chgData name="Alejandro" userId="d318735d-b8e5-4f1a-b3a1-33090e35db06" providerId="ADAL" clId="{41C69BD3-A650-41EC-A4A6-E6980F7FEF09}" dt="2021-01-31T16:28:15.609" v="15189" actId="14100"/>
        <pc:sldMkLst>
          <pc:docMk/>
          <pc:sldMk cId="2001753348" sldId="463"/>
        </pc:sldMkLst>
        <pc:spChg chg="mod">
          <ac:chgData name="Alejandro" userId="d318735d-b8e5-4f1a-b3a1-33090e35db06" providerId="ADAL" clId="{41C69BD3-A650-41EC-A4A6-E6980F7FEF09}" dt="2021-01-31T12:21:03.497" v="14001" actId="26606"/>
          <ac:spMkLst>
            <pc:docMk/>
            <pc:sldMk cId="2001753348" sldId="463"/>
            <ac:spMk id="2" creationId="{5BBF2DAB-0D86-4625-9FC8-6DB9B7C17F7B}"/>
          </ac:spMkLst>
        </pc:spChg>
        <pc:spChg chg="mod">
          <ac:chgData name="Alejandro" userId="d318735d-b8e5-4f1a-b3a1-33090e35db06" providerId="ADAL" clId="{41C69BD3-A650-41EC-A4A6-E6980F7FEF09}" dt="2021-01-31T16:28:15.609" v="15189" actId="14100"/>
          <ac:spMkLst>
            <pc:docMk/>
            <pc:sldMk cId="2001753348" sldId="463"/>
            <ac:spMk id="3" creationId="{4232AA76-9601-4DBC-AB0E-A457E53B0E31}"/>
          </ac:spMkLst>
        </pc:spChg>
        <pc:spChg chg="add">
          <ac:chgData name="Alejandro" userId="d318735d-b8e5-4f1a-b3a1-33090e35db06" providerId="ADAL" clId="{41C69BD3-A650-41EC-A4A6-E6980F7FEF09}" dt="2021-01-31T12:21:03.497" v="14001" actId="26606"/>
          <ac:spMkLst>
            <pc:docMk/>
            <pc:sldMk cId="2001753348" sldId="463"/>
            <ac:spMk id="8" creationId="{5A0118C5-4F8D-4CF4-BADD-53FEACC6C42A}"/>
          </ac:spMkLst>
        </pc:spChg>
        <pc:spChg chg="add">
          <ac:chgData name="Alejandro" userId="d318735d-b8e5-4f1a-b3a1-33090e35db06" providerId="ADAL" clId="{41C69BD3-A650-41EC-A4A6-E6980F7FEF09}" dt="2021-01-31T12:21:03.497" v="14001" actId="26606"/>
          <ac:spMkLst>
            <pc:docMk/>
            <pc:sldMk cId="2001753348" sldId="463"/>
            <ac:spMk id="10" creationId="{CAEBFCD5-5356-4326-8D39-8235A46CD7B2}"/>
          </ac:spMkLst>
        </pc:spChg>
        <pc:spChg chg="add">
          <ac:chgData name="Alejandro" userId="d318735d-b8e5-4f1a-b3a1-33090e35db06" providerId="ADAL" clId="{41C69BD3-A650-41EC-A4A6-E6980F7FEF09}" dt="2021-01-31T12:21:03.497" v="14001" actId="26606"/>
          <ac:spMkLst>
            <pc:docMk/>
            <pc:sldMk cId="2001753348" sldId="463"/>
            <ac:spMk id="12" creationId="{F6814848-248A-47DD-88E0-95099D951EF8}"/>
          </ac:spMkLst>
        </pc:spChg>
        <pc:spChg chg="add">
          <ac:chgData name="Alejandro" userId="d318735d-b8e5-4f1a-b3a1-33090e35db06" providerId="ADAL" clId="{41C69BD3-A650-41EC-A4A6-E6980F7FEF09}" dt="2021-01-31T12:21:03.497" v="14001" actId="26606"/>
          <ac:spMkLst>
            <pc:docMk/>
            <pc:sldMk cId="2001753348" sldId="463"/>
            <ac:spMk id="14" creationId="{718BDA89-0D2C-4C4E-99F6-D7A220FE48D3}"/>
          </ac:spMkLst>
        </pc:spChg>
        <pc:spChg chg="add">
          <ac:chgData name="Alejandro" userId="d318735d-b8e5-4f1a-b3a1-33090e35db06" providerId="ADAL" clId="{41C69BD3-A650-41EC-A4A6-E6980F7FEF09}" dt="2021-01-31T12:21:03.497" v="14001" actId="26606"/>
          <ac:spMkLst>
            <pc:docMk/>
            <pc:sldMk cId="2001753348" sldId="463"/>
            <ac:spMk id="20" creationId="{7CE98B01-ED41-482F-AFA1-19C7FA7C04A7}"/>
          </ac:spMkLst>
        </pc:spChg>
        <pc:spChg chg="add">
          <ac:chgData name="Alejandro" userId="d318735d-b8e5-4f1a-b3a1-33090e35db06" providerId="ADAL" clId="{41C69BD3-A650-41EC-A4A6-E6980F7FEF09}" dt="2021-01-31T12:21:03.497" v="14001" actId="26606"/>
          <ac:spMkLst>
            <pc:docMk/>
            <pc:sldMk cId="2001753348" sldId="463"/>
            <ac:spMk id="22" creationId="{B9CABDD0-8DF6-4974-A224-9A2A81778003}"/>
          </ac:spMkLst>
        </pc:spChg>
        <pc:grpChg chg="add">
          <ac:chgData name="Alejandro" userId="d318735d-b8e5-4f1a-b3a1-33090e35db06" providerId="ADAL" clId="{41C69BD3-A650-41EC-A4A6-E6980F7FEF09}" dt="2021-01-31T12:21:03.497" v="14001" actId="26606"/>
          <ac:grpSpMkLst>
            <pc:docMk/>
            <pc:sldMk cId="2001753348" sldId="463"/>
            <ac:grpSpMk id="16" creationId="{6B67BE95-96EF-433C-9F29-B0732AA6B6AC}"/>
          </ac:grpSpMkLst>
        </pc:grpChg>
        <pc:grpChg chg="add">
          <ac:chgData name="Alejandro" userId="d318735d-b8e5-4f1a-b3a1-33090e35db06" providerId="ADAL" clId="{41C69BD3-A650-41EC-A4A6-E6980F7FEF09}" dt="2021-01-31T12:21:03.497" v="14001" actId="26606"/>
          <ac:grpSpMkLst>
            <pc:docMk/>
            <pc:sldMk cId="2001753348" sldId="463"/>
            <ac:grpSpMk id="24" creationId="{D6E8B984-55B9-4A62-A043-997D00F0AE09}"/>
          </ac:grpSpMkLst>
        </pc:grpChg>
      </pc:sldChg>
      <pc:sldChg chg="addSp delSp modSp new mod setBg setClrOvrMap">
        <pc:chgData name="Alejandro" userId="d318735d-b8e5-4f1a-b3a1-33090e35db06" providerId="ADAL" clId="{41C69BD3-A650-41EC-A4A6-E6980F7FEF09}" dt="2021-01-31T12:20:41.121" v="14000" actId="26606"/>
        <pc:sldMkLst>
          <pc:docMk/>
          <pc:sldMk cId="1240777819" sldId="464"/>
        </pc:sldMkLst>
        <pc:spChg chg="mod">
          <ac:chgData name="Alejandro" userId="d318735d-b8e5-4f1a-b3a1-33090e35db06" providerId="ADAL" clId="{41C69BD3-A650-41EC-A4A6-E6980F7FEF09}" dt="2021-01-31T12:20:41.121" v="14000" actId="26606"/>
          <ac:spMkLst>
            <pc:docMk/>
            <pc:sldMk cId="1240777819" sldId="464"/>
            <ac:spMk id="2" creationId="{1590134A-3A94-40DF-A1C6-2872F7CBF42C}"/>
          </ac:spMkLst>
        </pc:spChg>
        <pc:spChg chg="del mod">
          <ac:chgData name="Alejandro" userId="d318735d-b8e5-4f1a-b3a1-33090e35db06" providerId="ADAL" clId="{41C69BD3-A650-41EC-A4A6-E6980F7FEF09}" dt="2021-01-31T12:20:41.121" v="14000" actId="26606"/>
          <ac:spMkLst>
            <pc:docMk/>
            <pc:sldMk cId="1240777819" sldId="464"/>
            <ac:spMk id="3" creationId="{9E03F4A0-315A-4966-9B24-9EF53CC4D92B}"/>
          </ac:spMkLst>
        </pc:spChg>
        <pc:spChg chg="add">
          <ac:chgData name="Alejandro" userId="d318735d-b8e5-4f1a-b3a1-33090e35db06" providerId="ADAL" clId="{41C69BD3-A650-41EC-A4A6-E6980F7FEF09}" dt="2021-01-31T12:20:41.121" v="14000" actId="26606"/>
          <ac:spMkLst>
            <pc:docMk/>
            <pc:sldMk cId="1240777819" sldId="464"/>
            <ac:spMk id="10" creationId="{33CBE267-1877-479F-82F0-E4BAA5BCE76F}"/>
          </ac:spMkLst>
        </pc:spChg>
        <pc:spChg chg="add">
          <ac:chgData name="Alejandro" userId="d318735d-b8e5-4f1a-b3a1-33090e35db06" providerId="ADAL" clId="{41C69BD3-A650-41EC-A4A6-E6980F7FEF09}" dt="2021-01-31T12:20:41.121" v="14000" actId="26606"/>
          <ac:spMkLst>
            <pc:docMk/>
            <pc:sldMk cId="1240777819" sldId="464"/>
            <ac:spMk id="12" creationId="{F2EA12E3-1C9E-43D7-ABCC-C16A6ED4B0AE}"/>
          </ac:spMkLst>
        </pc:spChg>
        <pc:graphicFrameChg chg="add">
          <ac:chgData name="Alejandro" userId="d318735d-b8e5-4f1a-b3a1-33090e35db06" providerId="ADAL" clId="{41C69BD3-A650-41EC-A4A6-E6980F7FEF09}" dt="2021-01-31T12:20:41.121" v="14000" actId="26606"/>
          <ac:graphicFrameMkLst>
            <pc:docMk/>
            <pc:sldMk cId="1240777819" sldId="464"/>
            <ac:graphicFrameMk id="5" creationId="{481636FC-3026-4893-90AE-899BBF07D6F5}"/>
          </ac:graphicFrameMkLst>
        </pc:graphicFrameChg>
        <pc:picChg chg="add">
          <ac:chgData name="Alejandro" userId="d318735d-b8e5-4f1a-b3a1-33090e35db06" providerId="ADAL" clId="{41C69BD3-A650-41EC-A4A6-E6980F7FEF09}" dt="2021-01-31T12:20:41.121" v="14000" actId="26606"/>
          <ac:picMkLst>
            <pc:docMk/>
            <pc:sldMk cId="1240777819" sldId="464"/>
            <ac:picMk id="6" creationId="{B213AA3A-43AA-45C7-9322-8AAC48396B90}"/>
          </ac:picMkLst>
        </pc:picChg>
      </pc:sldChg>
      <pc:sldChg chg="addSp delSp modSp new mod ord setBg modClrScheme chgLayout">
        <pc:chgData name="Alejandro" userId="d318735d-b8e5-4f1a-b3a1-33090e35db06" providerId="ADAL" clId="{41C69BD3-A650-41EC-A4A6-E6980F7FEF09}" dt="2021-01-31T15:15:25.323" v="14557"/>
        <pc:sldMkLst>
          <pc:docMk/>
          <pc:sldMk cId="1518628420" sldId="465"/>
        </pc:sldMkLst>
        <pc:spChg chg="del mod ord">
          <ac:chgData name="Alejandro" userId="d318735d-b8e5-4f1a-b3a1-33090e35db06" providerId="ADAL" clId="{41C69BD3-A650-41EC-A4A6-E6980F7FEF09}" dt="2021-01-31T15:10:20.024" v="14193" actId="700"/>
          <ac:spMkLst>
            <pc:docMk/>
            <pc:sldMk cId="1518628420" sldId="465"/>
            <ac:spMk id="2" creationId="{0BC15255-4461-4E4E-84A9-DD014118C248}"/>
          </ac:spMkLst>
        </pc:spChg>
        <pc:spChg chg="del mod ord">
          <ac:chgData name="Alejandro" userId="d318735d-b8e5-4f1a-b3a1-33090e35db06" providerId="ADAL" clId="{41C69BD3-A650-41EC-A4A6-E6980F7FEF09}" dt="2021-01-31T15:10:20.024" v="14193" actId="700"/>
          <ac:spMkLst>
            <pc:docMk/>
            <pc:sldMk cId="1518628420" sldId="465"/>
            <ac:spMk id="3" creationId="{D764DFC6-CCD8-4BAE-9CA9-EDA621FCF72F}"/>
          </ac:spMkLst>
        </pc:spChg>
        <pc:spChg chg="del">
          <ac:chgData name="Alejandro" userId="d318735d-b8e5-4f1a-b3a1-33090e35db06" providerId="ADAL" clId="{41C69BD3-A650-41EC-A4A6-E6980F7FEF09}" dt="2021-01-31T15:10:20.024" v="14193" actId="700"/>
          <ac:spMkLst>
            <pc:docMk/>
            <pc:sldMk cId="1518628420" sldId="465"/>
            <ac:spMk id="4" creationId="{D1201BD7-51BF-4A63-A140-3490E5D443E5}"/>
          </ac:spMkLst>
        </pc:spChg>
        <pc:spChg chg="add mod ord">
          <ac:chgData name="Alejandro" userId="d318735d-b8e5-4f1a-b3a1-33090e35db06" providerId="ADAL" clId="{41C69BD3-A650-41EC-A4A6-E6980F7FEF09}" dt="2021-01-31T15:15:01.731" v="14555" actId="26606"/>
          <ac:spMkLst>
            <pc:docMk/>
            <pc:sldMk cId="1518628420" sldId="465"/>
            <ac:spMk id="5" creationId="{5EFDE982-A98F-4F80-B340-80EECB36A66E}"/>
          </ac:spMkLst>
        </pc:spChg>
        <pc:spChg chg="add mod ord">
          <ac:chgData name="Alejandro" userId="d318735d-b8e5-4f1a-b3a1-33090e35db06" providerId="ADAL" clId="{41C69BD3-A650-41EC-A4A6-E6980F7FEF09}" dt="2021-01-31T15:15:01.731" v="14555" actId="26606"/>
          <ac:spMkLst>
            <pc:docMk/>
            <pc:sldMk cId="1518628420" sldId="465"/>
            <ac:spMk id="6" creationId="{109014C7-DA8B-4909-B33A-F9D6EC1DC34D}"/>
          </ac:spMkLst>
        </pc:spChg>
        <pc:spChg chg="add">
          <ac:chgData name="Alejandro" userId="d318735d-b8e5-4f1a-b3a1-33090e35db06" providerId="ADAL" clId="{41C69BD3-A650-41EC-A4A6-E6980F7FEF09}" dt="2021-01-31T15:15:01.731" v="14555" actId="26606"/>
          <ac:spMkLst>
            <pc:docMk/>
            <pc:sldMk cId="1518628420" sldId="465"/>
            <ac:spMk id="11" creationId="{B95B9BA8-1D69-4796-85F5-B6D0BD52354B}"/>
          </ac:spMkLst>
        </pc:spChg>
        <pc:grpChg chg="add">
          <ac:chgData name="Alejandro" userId="d318735d-b8e5-4f1a-b3a1-33090e35db06" providerId="ADAL" clId="{41C69BD3-A650-41EC-A4A6-E6980F7FEF09}" dt="2021-01-31T15:15:01.731" v="14555" actId="26606"/>
          <ac:grpSpMkLst>
            <pc:docMk/>
            <pc:sldMk cId="1518628420" sldId="465"/>
            <ac:grpSpMk id="13" creationId="{5F892E19-92E7-4BB2-8C3F-DBDFE8D9D324}"/>
          </ac:grpSpMkLst>
        </pc:grpChg>
      </pc:sldChg>
      <pc:sldChg chg="addSp delSp modSp add mod">
        <pc:chgData name="Alejandro" userId="d318735d-b8e5-4f1a-b3a1-33090e35db06" providerId="ADAL" clId="{41C69BD3-A650-41EC-A4A6-E6980F7FEF09}" dt="2021-01-31T16:10:13.667" v="15115" actId="20577"/>
        <pc:sldMkLst>
          <pc:docMk/>
          <pc:sldMk cId="77931359" sldId="466"/>
        </pc:sldMkLst>
        <pc:spChg chg="mod">
          <ac:chgData name="Alejandro" userId="d318735d-b8e5-4f1a-b3a1-33090e35db06" providerId="ADAL" clId="{41C69BD3-A650-41EC-A4A6-E6980F7FEF09}" dt="2021-01-31T16:07:28.523" v="15040" actId="20577"/>
          <ac:spMkLst>
            <pc:docMk/>
            <pc:sldMk cId="77931359" sldId="466"/>
            <ac:spMk id="2" creationId="{88AEA14C-5323-49DF-9064-21A9EE43D9CF}"/>
          </ac:spMkLst>
        </pc:spChg>
        <pc:spChg chg="mod">
          <ac:chgData name="Alejandro" userId="d318735d-b8e5-4f1a-b3a1-33090e35db06" providerId="ADAL" clId="{41C69BD3-A650-41EC-A4A6-E6980F7FEF09}" dt="2021-01-31T16:10:13.667" v="15115" actId="20577"/>
          <ac:spMkLst>
            <pc:docMk/>
            <pc:sldMk cId="77931359" sldId="466"/>
            <ac:spMk id="3" creationId="{53F4CCE4-6EA3-4F09-A395-0D9E0EFD82BD}"/>
          </ac:spMkLst>
        </pc:spChg>
        <pc:spChg chg="mod">
          <ac:chgData name="Alejandro" userId="d318735d-b8e5-4f1a-b3a1-33090e35db06" providerId="ADAL" clId="{41C69BD3-A650-41EC-A4A6-E6980F7FEF09}" dt="2021-01-31T16:08:01.627" v="15100" actId="20577"/>
          <ac:spMkLst>
            <pc:docMk/>
            <pc:sldMk cId="77931359" sldId="466"/>
            <ac:spMk id="4" creationId="{DF139E46-FC1F-4B82-83C7-7A947C1E3732}"/>
          </ac:spMkLst>
        </pc:spChg>
        <pc:spChg chg="add del">
          <ac:chgData name="Alejandro" userId="d318735d-b8e5-4f1a-b3a1-33090e35db06" providerId="ADAL" clId="{41C69BD3-A650-41EC-A4A6-E6980F7FEF09}" dt="2021-01-31T16:07:13.948" v="15029" actId="22"/>
          <ac:spMkLst>
            <pc:docMk/>
            <pc:sldMk cId="77931359" sldId="466"/>
            <ac:spMk id="7" creationId="{3634E7ED-CE6D-4B4A-88A3-54FE5B79FB83}"/>
          </ac:spMkLst>
        </pc:spChg>
        <pc:spChg chg="add mod">
          <ac:chgData name="Alejandro" userId="d318735d-b8e5-4f1a-b3a1-33090e35db06" providerId="ADAL" clId="{41C69BD3-A650-41EC-A4A6-E6980F7FEF09}" dt="2021-01-31T16:07:19.504" v="15031" actId="1076"/>
          <ac:spMkLst>
            <pc:docMk/>
            <pc:sldMk cId="77931359" sldId="466"/>
            <ac:spMk id="9" creationId="{387F820B-B313-470A-BF7C-1E9BF0FAA106}"/>
          </ac:spMkLst>
        </pc:spChg>
        <pc:spChg chg="add mod">
          <ac:chgData name="Alejandro" userId="d318735d-b8e5-4f1a-b3a1-33090e35db06" providerId="ADAL" clId="{41C69BD3-A650-41EC-A4A6-E6980F7FEF09}" dt="2021-01-31T16:08:30.960" v="15103" actId="1076"/>
          <ac:spMkLst>
            <pc:docMk/>
            <pc:sldMk cId="77931359" sldId="466"/>
            <ac:spMk id="11" creationId="{6A3223C5-226C-4E62-9F30-D6A0E1261D2C}"/>
          </ac:spMkLst>
        </pc:spChg>
        <pc:spChg chg="add mod">
          <ac:chgData name="Alejandro" userId="d318735d-b8e5-4f1a-b3a1-33090e35db06" providerId="ADAL" clId="{41C69BD3-A650-41EC-A4A6-E6980F7FEF09}" dt="2021-01-31T16:08:58.051" v="15109" actId="20577"/>
          <ac:spMkLst>
            <pc:docMk/>
            <pc:sldMk cId="77931359" sldId="466"/>
            <ac:spMk id="13" creationId="{BFE5A0D5-06FE-4B68-BC0B-07033D5B766A}"/>
          </ac:spMkLst>
        </pc:spChg>
        <pc:spChg chg="add mod">
          <ac:chgData name="Alejandro" userId="d318735d-b8e5-4f1a-b3a1-33090e35db06" providerId="ADAL" clId="{41C69BD3-A650-41EC-A4A6-E6980F7FEF09}" dt="2021-01-31T16:09:54.711" v="15112" actId="1076"/>
          <ac:spMkLst>
            <pc:docMk/>
            <pc:sldMk cId="77931359" sldId="466"/>
            <ac:spMk id="15" creationId="{46997994-0031-4443-B8D2-E53A8F9EB928}"/>
          </ac:spMkLst>
        </pc:spChg>
      </pc:sldChg>
      <pc:sldChg chg="addSp delSp modSp add mod">
        <pc:chgData name="Alejandro" userId="d318735d-b8e5-4f1a-b3a1-33090e35db06" providerId="ADAL" clId="{41C69BD3-A650-41EC-A4A6-E6980F7FEF09}" dt="2021-01-31T15:55:27.393" v="14857" actId="1076"/>
        <pc:sldMkLst>
          <pc:docMk/>
          <pc:sldMk cId="3082449067" sldId="467"/>
        </pc:sldMkLst>
        <pc:spChg chg="mod">
          <ac:chgData name="Alejandro" userId="d318735d-b8e5-4f1a-b3a1-33090e35db06" providerId="ADAL" clId="{41C69BD3-A650-41EC-A4A6-E6980F7FEF09}" dt="2021-01-31T15:39:34.483" v="14752" actId="20577"/>
          <ac:spMkLst>
            <pc:docMk/>
            <pc:sldMk cId="3082449067" sldId="467"/>
            <ac:spMk id="4" creationId="{DF139E46-FC1F-4B82-83C7-7A947C1E3732}"/>
          </ac:spMkLst>
        </pc:spChg>
        <pc:spChg chg="del mod">
          <ac:chgData name="Alejandro" userId="d318735d-b8e5-4f1a-b3a1-33090e35db06" providerId="ADAL" clId="{41C69BD3-A650-41EC-A4A6-E6980F7FEF09}" dt="2021-01-31T15:39:54.218" v="14754" actId="478"/>
          <ac:spMkLst>
            <pc:docMk/>
            <pc:sldMk cId="3082449067" sldId="467"/>
            <ac:spMk id="7" creationId="{58CF13FD-6CF8-4AD0-A435-7196001CE520}"/>
          </ac:spMkLst>
        </pc:spChg>
        <pc:spChg chg="del">
          <ac:chgData name="Alejandro" userId="d318735d-b8e5-4f1a-b3a1-33090e35db06" providerId="ADAL" clId="{41C69BD3-A650-41EC-A4A6-E6980F7FEF09}" dt="2021-01-31T15:39:54.218" v="14754" actId="478"/>
          <ac:spMkLst>
            <pc:docMk/>
            <pc:sldMk cId="3082449067" sldId="467"/>
            <ac:spMk id="9" creationId="{DE9C3A49-DC51-46E2-8045-0899F3031174}"/>
          </ac:spMkLst>
        </pc:spChg>
        <pc:spChg chg="add del">
          <ac:chgData name="Alejandro" userId="d318735d-b8e5-4f1a-b3a1-33090e35db06" providerId="ADAL" clId="{41C69BD3-A650-41EC-A4A6-E6980F7FEF09}" dt="2021-01-31T15:53:44.603" v="14838" actId="22"/>
          <ac:spMkLst>
            <pc:docMk/>
            <pc:sldMk cId="3082449067" sldId="467"/>
            <ac:spMk id="10" creationId="{959DA2D6-5F0B-4930-82F5-D5F653CBFFB5}"/>
          </ac:spMkLst>
        </pc:spChg>
        <pc:spChg chg="add mod">
          <ac:chgData name="Alejandro" userId="d318735d-b8e5-4f1a-b3a1-33090e35db06" providerId="ADAL" clId="{41C69BD3-A650-41EC-A4A6-E6980F7FEF09}" dt="2021-01-31T15:55:00.818" v="14853" actId="20577"/>
          <ac:spMkLst>
            <pc:docMk/>
            <pc:sldMk cId="3082449067" sldId="467"/>
            <ac:spMk id="11" creationId="{622CBEC3-E070-4D75-8E3D-BE046E6EA028}"/>
          </ac:spMkLst>
        </pc:spChg>
        <pc:spChg chg="add mod">
          <ac:chgData name="Alejandro" userId="d318735d-b8e5-4f1a-b3a1-33090e35db06" providerId="ADAL" clId="{41C69BD3-A650-41EC-A4A6-E6980F7FEF09}" dt="2021-01-31T15:55:27.393" v="14857" actId="1076"/>
          <ac:spMkLst>
            <pc:docMk/>
            <pc:sldMk cId="3082449067" sldId="467"/>
            <ac:spMk id="13" creationId="{B03B0218-C283-419C-BE3C-4BAABC0AD12D}"/>
          </ac:spMkLst>
        </pc:spChg>
      </pc:sldChg>
      <pc:sldChg chg="addSp delSp modSp add mod">
        <pc:chgData name="Alejandro" userId="d318735d-b8e5-4f1a-b3a1-33090e35db06" providerId="ADAL" clId="{41C69BD3-A650-41EC-A4A6-E6980F7FEF09}" dt="2021-01-31T16:01:20.975" v="15025" actId="1076"/>
        <pc:sldMkLst>
          <pc:docMk/>
          <pc:sldMk cId="2925011999" sldId="468"/>
        </pc:sldMkLst>
        <pc:spChg chg="mod">
          <ac:chgData name="Alejandro" userId="d318735d-b8e5-4f1a-b3a1-33090e35db06" providerId="ADAL" clId="{41C69BD3-A650-41EC-A4A6-E6980F7FEF09}" dt="2021-01-31T15:58:06.587" v="15003" actId="20577"/>
          <ac:spMkLst>
            <pc:docMk/>
            <pc:sldMk cId="2925011999" sldId="468"/>
            <ac:spMk id="4" creationId="{DF139E46-FC1F-4B82-83C7-7A947C1E3732}"/>
          </ac:spMkLst>
        </pc:spChg>
        <pc:spChg chg="add mod">
          <ac:chgData name="Alejandro" userId="d318735d-b8e5-4f1a-b3a1-33090e35db06" providerId="ADAL" clId="{41C69BD3-A650-41EC-A4A6-E6980F7FEF09}" dt="2021-01-31T16:00:38.565" v="15021" actId="313"/>
          <ac:spMkLst>
            <pc:docMk/>
            <pc:sldMk cId="2925011999" sldId="468"/>
            <ac:spMk id="9" creationId="{00AB61C0-0070-487C-96F2-8BB0DA6B06CE}"/>
          </ac:spMkLst>
        </pc:spChg>
        <pc:spChg chg="del">
          <ac:chgData name="Alejandro" userId="d318735d-b8e5-4f1a-b3a1-33090e35db06" providerId="ADAL" clId="{41C69BD3-A650-41EC-A4A6-E6980F7FEF09}" dt="2021-01-31T15:59:22.094" v="15004" actId="478"/>
          <ac:spMkLst>
            <pc:docMk/>
            <pc:sldMk cId="2925011999" sldId="468"/>
            <ac:spMk id="11" creationId="{622CBEC3-E070-4D75-8E3D-BE046E6EA028}"/>
          </ac:spMkLst>
        </pc:spChg>
        <pc:spChg chg="add mod">
          <ac:chgData name="Alejandro" userId="d318735d-b8e5-4f1a-b3a1-33090e35db06" providerId="ADAL" clId="{41C69BD3-A650-41EC-A4A6-E6980F7FEF09}" dt="2021-01-31T16:01:20.975" v="15025" actId="1076"/>
          <ac:spMkLst>
            <pc:docMk/>
            <pc:sldMk cId="2925011999" sldId="468"/>
            <ac:spMk id="12" creationId="{6E547F9C-BB8C-44C9-9706-E0B02B07B77D}"/>
          </ac:spMkLst>
        </pc:spChg>
        <pc:spChg chg="del">
          <ac:chgData name="Alejandro" userId="d318735d-b8e5-4f1a-b3a1-33090e35db06" providerId="ADAL" clId="{41C69BD3-A650-41EC-A4A6-E6980F7FEF09}" dt="2021-01-31T15:59:24.168" v="15005" actId="478"/>
          <ac:spMkLst>
            <pc:docMk/>
            <pc:sldMk cId="2925011999" sldId="468"/>
            <ac:spMk id="13" creationId="{B03B0218-C283-419C-BE3C-4BAABC0AD12D}"/>
          </ac:spMkLst>
        </pc:spChg>
      </pc:sldChg>
      <pc:sldChg chg="addSp delSp modSp add mod">
        <pc:chgData name="Alejandro" userId="d318735d-b8e5-4f1a-b3a1-33090e35db06" providerId="ADAL" clId="{41C69BD3-A650-41EC-A4A6-E6980F7FEF09}" dt="2021-01-31T16:26:48.098" v="15170" actId="1076"/>
        <pc:sldMkLst>
          <pc:docMk/>
          <pc:sldMk cId="1973341997" sldId="469"/>
        </pc:sldMkLst>
        <pc:spChg chg="mod">
          <ac:chgData name="Alejandro" userId="d318735d-b8e5-4f1a-b3a1-33090e35db06" providerId="ADAL" clId="{41C69BD3-A650-41EC-A4A6-E6980F7FEF09}" dt="2021-01-31T16:11:47.032" v="15143" actId="20577"/>
          <ac:spMkLst>
            <pc:docMk/>
            <pc:sldMk cId="1973341997" sldId="469"/>
            <ac:spMk id="4" creationId="{DF139E46-FC1F-4B82-83C7-7A947C1E3732}"/>
          </ac:spMkLst>
        </pc:spChg>
        <pc:spChg chg="del">
          <ac:chgData name="Alejandro" userId="d318735d-b8e5-4f1a-b3a1-33090e35db06" providerId="ADAL" clId="{41C69BD3-A650-41EC-A4A6-E6980F7FEF09}" dt="2021-01-31T16:24:30.806" v="15144" actId="478"/>
          <ac:spMkLst>
            <pc:docMk/>
            <pc:sldMk cId="1973341997" sldId="469"/>
            <ac:spMk id="9" creationId="{387F820B-B313-470A-BF7C-1E9BF0FAA106}"/>
          </ac:spMkLst>
        </pc:spChg>
        <pc:spChg chg="del">
          <ac:chgData name="Alejandro" userId="d318735d-b8e5-4f1a-b3a1-33090e35db06" providerId="ADAL" clId="{41C69BD3-A650-41EC-A4A6-E6980F7FEF09}" dt="2021-01-31T16:24:37.121" v="15146" actId="478"/>
          <ac:spMkLst>
            <pc:docMk/>
            <pc:sldMk cId="1973341997" sldId="469"/>
            <ac:spMk id="11" creationId="{6A3223C5-226C-4E62-9F30-D6A0E1261D2C}"/>
          </ac:spMkLst>
        </pc:spChg>
        <pc:spChg chg="add mod">
          <ac:chgData name="Alejandro" userId="d318735d-b8e5-4f1a-b3a1-33090e35db06" providerId="ADAL" clId="{41C69BD3-A650-41EC-A4A6-E6980F7FEF09}" dt="2021-01-31T16:26:32.664" v="15167" actId="20577"/>
          <ac:spMkLst>
            <pc:docMk/>
            <pc:sldMk cId="1973341997" sldId="469"/>
            <ac:spMk id="12" creationId="{7C152B31-1932-4413-95E7-6B9A2A74787A}"/>
          </ac:spMkLst>
        </pc:spChg>
        <pc:spChg chg="del">
          <ac:chgData name="Alejandro" userId="d318735d-b8e5-4f1a-b3a1-33090e35db06" providerId="ADAL" clId="{41C69BD3-A650-41EC-A4A6-E6980F7FEF09}" dt="2021-01-31T16:24:34.146" v="15145" actId="478"/>
          <ac:spMkLst>
            <pc:docMk/>
            <pc:sldMk cId="1973341997" sldId="469"/>
            <ac:spMk id="13" creationId="{BFE5A0D5-06FE-4B68-BC0B-07033D5B766A}"/>
          </ac:spMkLst>
        </pc:spChg>
        <pc:spChg chg="del">
          <ac:chgData name="Alejandro" userId="d318735d-b8e5-4f1a-b3a1-33090e35db06" providerId="ADAL" clId="{41C69BD3-A650-41EC-A4A6-E6980F7FEF09}" dt="2021-01-31T16:24:34.146" v="15145" actId="478"/>
          <ac:spMkLst>
            <pc:docMk/>
            <pc:sldMk cId="1973341997" sldId="469"/>
            <ac:spMk id="15" creationId="{46997994-0031-4443-B8D2-E53A8F9EB928}"/>
          </ac:spMkLst>
        </pc:spChg>
        <pc:spChg chg="add mod">
          <ac:chgData name="Alejandro" userId="d318735d-b8e5-4f1a-b3a1-33090e35db06" providerId="ADAL" clId="{41C69BD3-A650-41EC-A4A6-E6980F7FEF09}" dt="2021-01-31T16:26:40.685" v="15169" actId="1076"/>
          <ac:spMkLst>
            <pc:docMk/>
            <pc:sldMk cId="1973341997" sldId="469"/>
            <ac:spMk id="16" creationId="{08C110BA-94D7-4DE5-9672-9C1617BE64E0}"/>
          </ac:spMkLst>
        </pc:spChg>
        <pc:spChg chg="add mod">
          <ac:chgData name="Alejandro" userId="d318735d-b8e5-4f1a-b3a1-33090e35db06" providerId="ADAL" clId="{41C69BD3-A650-41EC-A4A6-E6980F7FEF09}" dt="2021-01-31T16:26:48.098" v="15170" actId="1076"/>
          <ac:spMkLst>
            <pc:docMk/>
            <pc:sldMk cId="1973341997" sldId="469"/>
            <ac:spMk id="17" creationId="{76CBD449-A9F2-40A2-B751-54029E7BF04B}"/>
          </ac:spMkLst>
        </pc:spChg>
      </pc:sldChg>
      <pc:sldChg chg="addSp modSp new mod">
        <pc:chgData name="Alejandro" userId="d318735d-b8e5-4f1a-b3a1-33090e35db06" providerId="ADAL" clId="{41C69BD3-A650-41EC-A4A6-E6980F7FEF09}" dt="2021-01-31T17:24:40.162" v="15243" actId="1076"/>
        <pc:sldMkLst>
          <pc:docMk/>
          <pc:sldMk cId="25832589" sldId="470"/>
        </pc:sldMkLst>
        <pc:spChg chg="mod">
          <ac:chgData name="Alejandro" userId="d318735d-b8e5-4f1a-b3a1-33090e35db06" providerId="ADAL" clId="{41C69BD3-A650-41EC-A4A6-E6980F7FEF09}" dt="2021-01-31T17:21:54.910" v="15225" actId="20577"/>
          <ac:spMkLst>
            <pc:docMk/>
            <pc:sldMk cId="25832589" sldId="470"/>
            <ac:spMk id="2" creationId="{0F77C971-D498-4DC1-B2C4-1F31A894995A}"/>
          </ac:spMkLst>
        </pc:spChg>
        <pc:spChg chg="mod">
          <ac:chgData name="Alejandro" userId="d318735d-b8e5-4f1a-b3a1-33090e35db06" providerId="ADAL" clId="{41C69BD3-A650-41EC-A4A6-E6980F7FEF09}" dt="2021-01-31T17:23:17.462" v="15238" actId="115"/>
          <ac:spMkLst>
            <pc:docMk/>
            <pc:sldMk cId="25832589" sldId="470"/>
            <ac:spMk id="3" creationId="{0F86DD4F-473E-4AC3-AA60-5085D47B527A}"/>
          </ac:spMkLst>
        </pc:spChg>
        <pc:picChg chg="add mod">
          <ac:chgData name="Alejandro" userId="d318735d-b8e5-4f1a-b3a1-33090e35db06" providerId="ADAL" clId="{41C69BD3-A650-41EC-A4A6-E6980F7FEF09}" dt="2021-01-31T17:24:40.162" v="15243" actId="1076"/>
          <ac:picMkLst>
            <pc:docMk/>
            <pc:sldMk cId="25832589" sldId="470"/>
            <ac:picMk id="5" creationId="{CA650F45-0B00-4BF4-846C-6381BB101180}"/>
          </ac:picMkLst>
        </pc:picChg>
      </pc:sldChg>
      <pc:sldChg chg="addSp delSp modSp new mod setBg modClrScheme setClrOvrMap chgLayout">
        <pc:chgData name="Alejandro" userId="d318735d-b8e5-4f1a-b3a1-33090e35db06" providerId="ADAL" clId="{41C69BD3-A650-41EC-A4A6-E6980F7FEF09}" dt="2021-01-31T17:21:29.818" v="15219" actId="1076"/>
        <pc:sldMkLst>
          <pc:docMk/>
          <pc:sldMk cId="2889761743" sldId="471"/>
        </pc:sldMkLst>
        <pc:spChg chg="del mod ord">
          <ac:chgData name="Alejandro" userId="d318735d-b8e5-4f1a-b3a1-33090e35db06" providerId="ADAL" clId="{41C69BD3-A650-41EC-A4A6-E6980F7FEF09}" dt="2021-01-31T17:20:54.229" v="15211" actId="700"/>
          <ac:spMkLst>
            <pc:docMk/>
            <pc:sldMk cId="2889761743" sldId="471"/>
            <ac:spMk id="2" creationId="{560DA322-3D47-469E-B078-D4A2988CE811}"/>
          </ac:spMkLst>
        </pc:spChg>
        <pc:spChg chg="del">
          <ac:chgData name="Alejandro" userId="d318735d-b8e5-4f1a-b3a1-33090e35db06" providerId="ADAL" clId="{41C69BD3-A650-41EC-A4A6-E6980F7FEF09}" dt="2021-01-31T17:19:34.769" v="15204" actId="700"/>
          <ac:spMkLst>
            <pc:docMk/>
            <pc:sldMk cId="2889761743" sldId="471"/>
            <ac:spMk id="3" creationId="{7C31C370-26D9-4B1B-820D-108572F54F66}"/>
          </ac:spMkLst>
        </pc:spChg>
        <pc:spChg chg="add mod">
          <ac:chgData name="Alejandro" userId="d318735d-b8e5-4f1a-b3a1-33090e35db06" providerId="ADAL" clId="{41C69BD3-A650-41EC-A4A6-E6980F7FEF09}" dt="2021-01-31T17:21:29.818" v="15219" actId="1076"/>
          <ac:spMkLst>
            <pc:docMk/>
            <pc:sldMk cId="2889761743" sldId="471"/>
            <ac:spMk id="9" creationId="{D613208C-B49F-40A0-97C4-7F57468F5997}"/>
          </ac:spMkLst>
        </pc:spChg>
        <pc:spChg chg="add">
          <ac:chgData name="Alejandro" userId="d318735d-b8e5-4f1a-b3a1-33090e35db06" providerId="ADAL" clId="{41C69BD3-A650-41EC-A4A6-E6980F7FEF09}" dt="2021-01-31T17:21:01.757" v="15214" actId="26606"/>
          <ac:spMkLst>
            <pc:docMk/>
            <pc:sldMk cId="2889761743" sldId="471"/>
            <ac:spMk id="10" creationId="{32BC26D8-82FB-445E-AA49-62A77D7C1EE0}"/>
          </ac:spMkLst>
        </pc:spChg>
        <pc:spChg chg="add">
          <ac:chgData name="Alejandro" userId="d318735d-b8e5-4f1a-b3a1-33090e35db06" providerId="ADAL" clId="{41C69BD3-A650-41EC-A4A6-E6980F7FEF09}" dt="2021-01-31T17:21:01.757" v="15214" actId="26606"/>
          <ac:spMkLst>
            <pc:docMk/>
            <pc:sldMk cId="2889761743" sldId="471"/>
            <ac:spMk id="12" creationId="{CB44330D-EA18-4254-AA95-EB49948539B8}"/>
          </ac:spMkLst>
        </pc:spChg>
        <pc:picChg chg="add mod">
          <ac:chgData name="Alejandro" userId="d318735d-b8e5-4f1a-b3a1-33090e35db06" providerId="ADAL" clId="{41C69BD3-A650-41EC-A4A6-E6980F7FEF09}" dt="2021-01-31T17:21:13.521" v="15216" actId="27614"/>
          <ac:picMkLst>
            <pc:docMk/>
            <pc:sldMk cId="2889761743" sldId="471"/>
            <ac:picMk id="5" creationId="{A01B2FB8-8DC6-487B-834B-CDD236FDDB10}"/>
          </ac:picMkLst>
        </pc:picChg>
      </pc:sldChg>
      <pc:sldChg chg="addSp modSp new mod setBg">
        <pc:chgData name="Alejandro" userId="d318735d-b8e5-4f1a-b3a1-33090e35db06" providerId="ADAL" clId="{41C69BD3-A650-41EC-A4A6-E6980F7FEF09}" dt="2021-01-31T18:14:00.888" v="16181" actId="26606"/>
        <pc:sldMkLst>
          <pc:docMk/>
          <pc:sldMk cId="1234056881" sldId="472"/>
        </pc:sldMkLst>
        <pc:spChg chg="mod">
          <ac:chgData name="Alejandro" userId="d318735d-b8e5-4f1a-b3a1-33090e35db06" providerId="ADAL" clId="{41C69BD3-A650-41EC-A4A6-E6980F7FEF09}" dt="2021-01-31T18:14:00.888" v="16181" actId="26606"/>
          <ac:spMkLst>
            <pc:docMk/>
            <pc:sldMk cId="1234056881" sldId="472"/>
            <ac:spMk id="2" creationId="{3B6DC7D5-AC70-4292-87F3-3F70F5EBF892}"/>
          </ac:spMkLst>
        </pc:spChg>
        <pc:spChg chg="mod">
          <ac:chgData name="Alejandro" userId="d318735d-b8e5-4f1a-b3a1-33090e35db06" providerId="ADAL" clId="{41C69BD3-A650-41EC-A4A6-E6980F7FEF09}" dt="2021-01-31T18:14:00.888" v="16181" actId="26606"/>
          <ac:spMkLst>
            <pc:docMk/>
            <pc:sldMk cId="1234056881" sldId="472"/>
            <ac:spMk id="3" creationId="{EB82D2F8-C0D5-4233-A8C8-F75BE176D629}"/>
          </ac:spMkLst>
        </pc:spChg>
        <pc:spChg chg="add">
          <ac:chgData name="Alejandro" userId="d318735d-b8e5-4f1a-b3a1-33090e35db06" providerId="ADAL" clId="{41C69BD3-A650-41EC-A4A6-E6980F7FEF09}" dt="2021-01-31T18:14:00.888" v="16181" actId="26606"/>
          <ac:spMkLst>
            <pc:docMk/>
            <pc:sldMk cId="1234056881" sldId="472"/>
            <ac:spMk id="8" creationId="{E8A8EAB8-D2FF-444D-B34B-7D32F106AD0E}"/>
          </ac:spMkLst>
        </pc:spChg>
        <pc:cxnChg chg="add">
          <ac:chgData name="Alejandro" userId="d318735d-b8e5-4f1a-b3a1-33090e35db06" providerId="ADAL" clId="{41C69BD3-A650-41EC-A4A6-E6980F7FEF09}" dt="2021-01-31T18:14:00.888" v="16181" actId="26606"/>
          <ac:cxnSpMkLst>
            <pc:docMk/>
            <pc:sldMk cId="1234056881" sldId="472"/>
            <ac:cxnSpMk id="10" creationId="{067633D1-6EE6-4118-B9F0-B363477BEE7A}"/>
          </ac:cxnSpMkLst>
        </pc:cxnChg>
        <pc:cxnChg chg="add">
          <ac:chgData name="Alejandro" userId="d318735d-b8e5-4f1a-b3a1-33090e35db06" providerId="ADAL" clId="{41C69BD3-A650-41EC-A4A6-E6980F7FEF09}" dt="2021-01-31T18:14:00.888" v="16181" actId="26606"/>
          <ac:cxnSpMkLst>
            <pc:docMk/>
            <pc:sldMk cId="1234056881" sldId="472"/>
            <ac:cxnSpMk id="12" creationId="{4AD7FFC6-42A9-49CB-B5E9-B3F6B038331B}"/>
          </ac:cxnSpMkLst>
        </pc:cxnChg>
      </pc:sldChg>
      <pc:sldChg chg="addSp delSp modSp new mod setBg">
        <pc:chgData name="Alejandro" userId="d318735d-b8e5-4f1a-b3a1-33090e35db06" providerId="ADAL" clId="{41C69BD3-A650-41EC-A4A6-E6980F7FEF09}" dt="2021-01-31T17:57:53.175" v="16175" actId="26606"/>
        <pc:sldMkLst>
          <pc:docMk/>
          <pc:sldMk cId="3439839660" sldId="473"/>
        </pc:sldMkLst>
        <pc:spChg chg="mod">
          <ac:chgData name="Alejandro" userId="d318735d-b8e5-4f1a-b3a1-33090e35db06" providerId="ADAL" clId="{41C69BD3-A650-41EC-A4A6-E6980F7FEF09}" dt="2021-01-31T17:57:53.175" v="16175" actId="26606"/>
          <ac:spMkLst>
            <pc:docMk/>
            <pc:sldMk cId="3439839660" sldId="473"/>
            <ac:spMk id="2" creationId="{A6C150F2-F176-4C93-8506-CF2F2E6C50FF}"/>
          </ac:spMkLst>
        </pc:spChg>
        <pc:spChg chg="mod">
          <ac:chgData name="Alejandro" userId="d318735d-b8e5-4f1a-b3a1-33090e35db06" providerId="ADAL" clId="{41C69BD3-A650-41EC-A4A6-E6980F7FEF09}" dt="2021-01-31T17:57:53.175" v="16175" actId="26606"/>
          <ac:spMkLst>
            <pc:docMk/>
            <pc:sldMk cId="3439839660" sldId="473"/>
            <ac:spMk id="3" creationId="{3A8C3A7A-AD38-4148-8C58-23CF3A1B9435}"/>
          </ac:spMkLst>
        </pc:spChg>
        <pc:spChg chg="add del">
          <ac:chgData name="Alejandro" userId="d318735d-b8e5-4f1a-b3a1-33090e35db06" providerId="ADAL" clId="{41C69BD3-A650-41EC-A4A6-E6980F7FEF09}" dt="2021-01-31T17:57:53.164" v="16174" actId="26606"/>
          <ac:spMkLst>
            <pc:docMk/>
            <pc:sldMk cId="3439839660" sldId="473"/>
            <ac:spMk id="10" creationId="{8FC9BE17-9A7B-462D-AE50-3D8777387304}"/>
          </ac:spMkLst>
        </pc:spChg>
        <pc:spChg chg="add del">
          <ac:chgData name="Alejandro" userId="d318735d-b8e5-4f1a-b3a1-33090e35db06" providerId="ADAL" clId="{41C69BD3-A650-41EC-A4A6-E6980F7FEF09}" dt="2021-01-31T17:57:53.164" v="16174" actId="26606"/>
          <ac:spMkLst>
            <pc:docMk/>
            <pc:sldMk cId="3439839660" sldId="473"/>
            <ac:spMk id="12" creationId="{3EBE8569-6AEC-4B8C-8D53-2DE337CDBA65}"/>
          </ac:spMkLst>
        </pc:spChg>
        <pc:spChg chg="add del">
          <ac:chgData name="Alejandro" userId="d318735d-b8e5-4f1a-b3a1-33090e35db06" providerId="ADAL" clId="{41C69BD3-A650-41EC-A4A6-E6980F7FEF09}" dt="2021-01-31T17:57:53.164" v="16174" actId="26606"/>
          <ac:spMkLst>
            <pc:docMk/>
            <pc:sldMk cId="3439839660" sldId="473"/>
            <ac:spMk id="14" creationId="{55D4142C-5077-457F-A6AD-3FECFDB39685}"/>
          </ac:spMkLst>
        </pc:spChg>
        <pc:spChg chg="add del">
          <ac:chgData name="Alejandro" userId="d318735d-b8e5-4f1a-b3a1-33090e35db06" providerId="ADAL" clId="{41C69BD3-A650-41EC-A4A6-E6980F7FEF09}" dt="2021-01-31T17:57:53.164" v="16174" actId="26606"/>
          <ac:spMkLst>
            <pc:docMk/>
            <pc:sldMk cId="3439839660" sldId="473"/>
            <ac:spMk id="16" creationId="{7A5F0580-5EE9-419F-96EE-B6529EF6E7D0}"/>
          </ac:spMkLst>
        </pc:spChg>
        <pc:spChg chg="add">
          <ac:chgData name="Alejandro" userId="d318735d-b8e5-4f1a-b3a1-33090e35db06" providerId="ADAL" clId="{41C69BD3-A650-41EC-A4A6-E6980F7FEF09}" dt="2021-01-31T17:57:53.175" v="16175" actId="26606"/>
          <ac:spMkLst>
            <pc:docMk/>
            <pc:sldMk cId="3439839660" sldId="473"/>
            <ac:spMk id="18" creationId="{C13237C8-E62C-4F0D-A318-BD6FB6C2D138}"/>
          </ac:spMkLst>
        </pc:spChg>
        <pc:spChg chg="add">
          <ac:chgData name="Alejandro" userId="d318735d-b8e5-4f1a-b3a1-33090e35db06" providerId="ADAL" clId="{41C69BD3-A650-41EC-A4A6-E6980F7FEF09}" dt="2021-01-31T17:57:53.175" v="16175" actId="26606"/>
          <ac:spMkLst>
            <pc:docMk/>
            <pc:sldMk cId="3439839660" sldId="473"/>
            <ac:spMk id="19" creationId="{201CC55D-ED54-4C5C-95E6-10947BD1103B}"/>
          </ac:spMkLst>
        </pc:spChg>
        <pc:spChg chg="add">
          <ac:chgData name="Alejandro" userId="d318735d-b8e5-4f1a-b3a1-33090e35db06" providerId="ADAL" clId="{41C69BD3-A650-41EC-A4A6-E6980F7FEF09}" dt="2021-01-31T17:57:53.175" v="16175" actId="26606"/>
          <ac:spMkLst>
            <pc:docMk/>
            <pc:sldMk cId="3439839660" sldId="473"/>
            <ac:spMk id="20" creationId="{19C9EAEA-39D0-4B0E-A0EB-51E7B26740B1}"/>
          </ac:spMkLst>
        </pc:spChg>
        <pc:spChg chg="add">
          <ac:chgData name="Alejandro" userId="d318735d-b8e5-4f1a-b3a1-33090e35db06" providerId="ADAL" clId="{41C69BD3-A650-41EC-A4A6-E6980F7FEF09}" dt="2021-01-31T17:57:53.175" v="16175" actId="26606"/>
          <ac:spMkLst>
            <pc:docMk/>
            <pc:sldMk cId="3439839660" sldId="473"/>
            <ac:spMk id="23" creationId="{3873B707-463F-40B0-8227-E8CC6C67EB25}"/>
          </ac:spMkLst>
        </pc:spChg>
        <pc:grpChg chg="add">
          <ac:chgData name="Alejandro" userId="d318735d-b8e5-4f1a-b3a1-33090e35db06" providerId="ADAL" clId="{41C69BD3-A650-41EC-A4A6-E6980F7FEF09}" dt="2021-01-31T17:57:53.175" v="16175" actId="26606"/>
          <ac:grpSpMkLst>
            <pc:docMk/>
            <pc:sldMk cId="3439839660" sldId="473"/>
            <ac:grpSpMk id="21" creationId="{1DE889C7-FAD6-4397-98E2-05D503484459}"/>
          </ac:grpSpMkLst>
        </pc:grpChg>
        <pc:picChg chg="add mod ord">
          <ac:chgData name="Alejandro" userId="d318735d-b8e5-4f1a-b3a1-33090e35db06" providerId="ADAL" clId="{41C69BD3-A650-41EC-A4A6-E6980F7FEF09}" dt="2021-01-31T17:57:53.175" v="16175" actId="26606"/>
          <ac:picMkLst>
            <pc:docMk/>
            <pc:sldMk cId="3439839660" sldId="473"/>
            <ac:picMk id="5" creationId="{6C219041-7009-4B67-AE0F-09D264688488}"/>
          </ac:picMkLst>
        </pc:picChg>
      </pc:sldChg>
      <pc:sldChg chg="addSp modSp new mod setBg">
        <pc:chgData name="Alejandro" userId="d318735d-b8e5-4f1a-b3a1-33090e35db06" providerId="ADAL" clId="{41C69BD3-A650-41EC-A4A6-E6980F7FEF09}" dt="2021-01-31T18:01:23.948" v="16180" actId="26606"/>
        <pc:sldMkLst>
          <pc:docMk/>
          <pc:sldMk cId="2191634987" sldId="474"/>
        </pc:sldMkLst>
        <pc:spChg chg="mod">
          <ac:chgData name="Alejandro" userId="d318735d-b8e5-4f1a-b3a1-33090e35db06" providerId="ADAL" clId="{41C69BD3-A650-41EC-A4A6-E6980F7FEF09}" dt="2021-01-31T18:01:23.948" v="16180" actId="26606"/>
          <ac:spMkLst>
            <pc:docMk/>
            <pc:sldMk cId="2191634987" sldId="474"/>
            <ac:spMk id="2" creationId="{694B1150-2F48-4019-A251-89527380AC50}"/>
          </ac:spMkLst>
        </pc:spChg>
        <pc:spChg chg="mod">
          <ac:chgData name="Alejandro" userId="d318735d-b8e5-4f1a-b3a1-33090e35db06" providerId="ADAL" clId="{41C69BD3-A650-41EC-A4A6-E6980F7FEF09}" dt="2021-01-31T18:01:23.948" v="16180" actId="26606"/>
          <ac:spMkLst>
            <pc:docMk/>
            <pc:sldMk cId="2191634987" sldId="474"/>
            <ac:spMk id="3" creationId="{F66AA9BD-54D7-4947-AA9F-BE31CE06FB93}"/>
          </ac:spMkLst>
        </pc:spChg>
        <pc:spChg chg="add">
          <ac:chgData name="Alejandro" userId="d318735d-b8e5-4f1a-b3a1-33090e35db06" providerId="ADAL" clId="{41C69BD3-A650-41EC-A4A6-E6980F7FEF09}" dt="2021-01-31T18:01:23.948" v="16180" actId="26606"/>
          <ac:spMkLst>
            <pc:docMk/>
            <pc:sldMk cId="2191634987" sldId="474"/>
            <ac:spMk id="8" creationId="{DBF61EA3-B236-439E-9C0B-340980D56BEE}"/>
          </ac:spMkLst>
        </pc:spChg>
        <pc:spChg chg="add">
          <ac:chgData name="Alejandro" userId="d318735d-b8e5-4f1a-b3a1-33090e35db06" providerId="ADAL" clId="{41C69BD3-A650-41EC-A4A6-E6980F7FEF09}" dt="2021-01-31T18:01:23.948" v="16180" actId="26606"/>
          <ac:spMkLst>
            <pc:docMk/>
            <pc:sldMk cId="2191634987" sldId="474"/>
            <ac:spMk id="14" creationId="{E659831F-0D9A-4C63-9EBB-8435B85A440F}"/>
          </ac:spMkLst>
        </pc:spChg>
        <pc:grpChg chg="add">
          <ac:chgData name="Alejandro" userId="d318735d-b8e5-4f1a-b3a1-33090e35db06" providerId="ADAL" clId="{41C69BD3-A650-41EC-A4A6-E6980F7FEF09}" dt="2021-01-31T18:01:23.948" v="16180" actId="26606"/>
          <ac:grpSpMkLst>
            <pc:docMk/>
            <pc:sldMk cId="2191634987" sldId="474"/>
            <ac:grpSpMk id="10" creationId="{28FAF094-D087-493F-8DF9-A486C2D6BBAA}"/>
          </ac:grpSpMkLst>
        </pc:grpChg>
      </pc:sldChg>
      <pc:sldChg chg="addSp modSp new mod setBg setClrOvrMap">
        <pc:chgData name="Alejandro" userId="d318735d-b8e5-4f1a-b3a1-33090e35db06" providerId="ADAL" clId="{41C69BD3-A650-41EC-A4A6-E6980F7FEF09}" dt="2021-01-31T21:53:17.143" v="16293"/>
        <pc:sldMkLst>
          <pc:docMk/>
          <pc:sldMk cId="3446692755" sldId="475"/>
        </pc:sldMkLst>
        <pc:spChg chg="mod">
          <ac:chgData name="Alejandro" userId="d318735d-b8e5-4f1a-b3a1-33090e35db06" providerId="ADAL" clId="{41C69BD3-A650-41EC-A4A6-E6980F7FEF09}" dt="2021-01-31T17:59:56.950" v="16177" actId="26606"/>
          <ac:spMkLst>
            <pc:docMk/>
            <pc:sldMk cId="3446692755" sldId="475"/>
            <ac:spMk id="2" creationId="{B2FBA843-409C-49E7-98D1-A2325C005BDD}"/>
          </ac:spMkLst>
        </pc:spChg>
        <pc:spChg chg="mod">
          <ac:chgData name="Alejandro" userId="d318735d-b8e5-4f1a-b3a1-33090e35db06" providerId="ADAL" clId="{41C69BD3-A650-41EC-A4A6-E6980F7FEF09}" dt="2021-01-31T21:53:17.143" v="16293"/>
          <ac:spMkLst>
            <pc:docMk/>
            <pc:sldMk cId="3446692755" sldId="475"/>
            <ac:spMk id="3" creationId="{E94B62D9-7E1E-4FA5-A183-6F056C698D4C}"/>
          </ac:spMkLst>
        </pc:spChg>
        <pc:picChg chg="add">
          <ac:chgData name="Alejandro" userId="d318735d-b8e5-4f1a-b3a1-33090e35db06" providerId="ADAL" clId="{41C69BD3-A650-41EC-A4A6-E6980F7FEF09}" dt="2021-01-31T17:59:56.950" v="16177" actId="26606"/>
          <ac:picMkLst>
            <pc:docMk/>
            <pc:sldMk cId="3446692755" sldId="475"/>
            <ac:picMk id="5" creationId="{D1ED6BEF-DF96-4415-80F8-90B56C8C9A13}"/>
          </ac:picMkLst>
        </pc:picChg>
        <pc:picChg chg="add mod">
          <ac:chgData name="Alejandro" userId="d318735d-b8e5-4f1a-b3a1-33090e35db06" providerId="ADAL" clId="{41C69BD3-A650-41EC-A4A6-E6980F7FEF09}" dt="2021-01-31T18:17:17.642" v="16191" actId="1076"/>
          <ac:picMkLst>
            <pc:docMk/>
            <pc:sldMk cId="3446692755" sldId="475"/>
            <ac:picMk id="6" creationId="{F9FF54CB-8D39-4BA8-9FD8-0E642AF18C13}"/>
          </ac:picMkLst>
        </pc:picChg>
      </pc:sldChg>
      <pc:sldChg chg="addSp delSp modSp new mod setBg">
        <pc:chgData name="Alejandro" userId="d318735d-b8e5-4f1a-b3a1-33090e35db06" providerId="ADAL" clId="{41C69BD3-A650-41EC-A4A6-E6980F7FEF09}" dt="2021-01-31T21:52:34.777" v="16280" actId="26606"/>
        <pc:sldMkLst>
          <pc:docMk/>
          <pc:sldMk cId="2995403193" sldId="476"/>
        </pc:sldMkLst>
        <pc:spChg chg="mod">
          <ac:chgData name="Alejandro" userId="d318735d-b8e5-4f1a-b3a1-33090e35db06" providerId="ADAL" clId="{41C69BD3-A650-41EC-A4A6-E6980F7FEF09}" dt="2021-01-31T21:52:34.777" v="16280" actId="26606"/>
          <ac:spMkLst>
            <pc:docMk/>
            <pc:sldMk cId="2995403193" sldId="476"/>
            <ac:spMk id="2" creationId="{BC372B52-232D-4C21-87B1-D1D2F5327E36}"/>
          </ac:spMkLst>
        </pc:spChg>
        <pc:spChg chg="del">
          <ac:chgData name="Alejandro" userId="d318735d-b8e5-4f1a-b3a1-33090e35db06" providerId="ADAL" clId="{41C69BD3-A650-41EC-A4A6-E6980F7FEF09}" dt="2021-01-31T21:52:26.742" v="16277" actId="22"/>
          <ac:spMkLst>
            <pc:docMk/>
            <pc:sldMk cId="2995403193" sldId="476"/>
            <ac:spMk id="3" creationId="{B3ACC062-97F8-40C4-9D86-C8C1BBB42E6D}"/>
          </ac:spMkLst>
        </pc:spChg>
        <pc:spChg chg="add">
          <ac:chgData name="Alejandro" userId="d318735d-b8e5-4f1a-b3a1-33090e35db06" providerId="ADAL" clId="{41C69BD3-A650-41EC-A4A6-E6980F7FEF09}" dt="2021-01-31T21:52:34.777" v="16280" actId="26606"/>
          <ac:spMkLst>
            <pc:docMk/>
            <pc:sldMk cId="2995403193" sldId="476"/>
            <ac:spMk id="7" creationId="{E223798C-12AD-4B0C-A50C-D676347D67CF}"/>
          </ac:spMkLst>
        </pc:spChg>
        <pc:spChg chg="add del">
          <ac:chgData name="Alejandro" userId="d318735d-b8e5-4f1a-b3a1-33090e35db06" providerId="ADAL" clId="{41C69BD3-A650-41EC-A4A6-E6980F7FEF09}" dt="2021-01-31T21:52:31.947" v="16279" actId="26606"/>
          <ac:spMkLst>
            <pc:docMk/>
            <pc:sldMk cId="2995403193" sldId="476"/>
            <ac:spMk id="9" creationId="{EBA74D2A-0FFD-44D6-BB1F-7AB80CCC986C}"/>
          </ac:spMkLst>
        </pc:spChg>
        <pc:spChg chg="add">
          <ac:chgData name="Alejandro" userId="d318735d-b8e5-4f1a-b3a1-33090e35db06" providerId="ADAL" clId="{41C69BD3-A650-41EC-A4A6-E6980F7FEF09}" dt="2021-01-31T21:52:34.777" v="16280" actId="26606"/>
          <ac:spMkLst>
            <pc:docMk/>
            <pc:sldMk cId="2995403193" sldId="476"/>
            <ac:spMk id="10" creationId="{16C5FA50-8D52-4617-AF91-5C7B1C8352F1}"/>
          </ac:spMkLst>
        </pc:spChg>
        <pc:spChg chg="add del">
          <ac:chgData name="Alejandro" userId="d318735d-b8e5-4f1a-b3a1-33090e35db06" providerId="ADAL" clId="{41C69BD3-A650-41EC-A4A6-E6980F7FEF09}" dt="2021-01-31T21:52:31.947" v="16279" actId="26606"/>
          <ac:spMkLst>
            <pc:docMk/>
            <pc:sldMk cId="2995403193" sldId="476"/>
            <ac:spMk id="12" creationId="{9D80C9EF-3CC6-4ECC-9C2D-9D0396C96ED9}"/>
          </ac:spMkLst>
        </pc:spChg>
        <pc:spChg chg="add del">
          <ac:chgData name="Alejandro" userId="d318735d-b8e5-4f1a-b3a1-33090e35db06" providerId="ADAL" clId="{41C69BD3-A650-41EC-A4A6-E6980F7FEF09}" dt="2021-01-31T21:52:31.947" v="16279" actId="26606"/>
          <ac:spMkLst>
            <pc:docMk/>
            <pc:sldMk cId="2995403193" sldId="476"/>
            <ac:spMk id="14" creationId="{5DA32751-37A2-45C0-BE94-63D375E27003}"/>
          </ac:spMkLst>
        </pc:spChg>
        <pc:spChg chg="add del">
          <ac:chgData name="Alejandro" userId="d318735d-b8e5-4f1a-b3a1-33090e35db06" providerId="ADAL" clId="{41C69BD3-A650-41EC-A4A6-E6980F7FEF09}" dt="2021-01-31T21:52:31.947" v="16279" actId="26606"/>
          <ac:spMkLst>
            <pc:docMk/>
            <pc:sldMk cId="2995403193" sldId="476"/>
            <ac:spMk id="16" creationId="{E659831F-0D9A-4C63-9EBB-8435B85A440F}"/>
          </ac:spMkLst>
        </pc:spChg>
        <pc:spChg chg="add del">
          <ac:chgData name="Alejandro" userId="d318735d-b8e5-4f1a-b3a1-33090e35db06" providerId="ADAL" clId="{41C69BD3-A650-41EC-A4A6-E6980F7FEF09}" dt="2021-01-31T21:52:31.947" v="16279" actId="26606"/>
          <ac:spMkLst>
            <pc:docMk/>
            <pc:sldMk cId="2995403193" sldId="476"/>
            <ac:spMk id="18" creationId="{5A55FBCD-CD42-40F5-8A1B-3203F9CAEEAA}"/>
          </ac:spMkLst>
        </pc:spChg>
        <pc:picChg chg="add mod ord">
          <ac:chgData name="Alejandro" userId="d318735d-b8e5-4f1a-b3a1-33090e35db06" providerId="ADAL" clId="{41C69BD3-A650-41EC-A4A6-E6980F7FEF09}" dt="2021-01-31T21:52:34.777" v="16280" actId="26606"/>
          <ac:picMkLst>
            <pc:docMk/>
            <pc:sldMk cId="2995403193" sldId="476"/>
            <ac:picMk id="5" creationId="{BA945599-25E3-4BF7-AAC3-2CD338C7BF85}"/>
          </ac:picMkLst>
        </pc:picChg>
      </pc:sldChg>
      <pc:sldMasterChg chg="modSldLayout">
        <pc:chgData name="Alejandro" userId="d318735d-b8e5-4f1a-b3a1-33090e35db06" providerId="ADAL" clId="{41C69BD3-A650-41EC-A4A6-E6980F7FEF09}" dt="2021-01-23T16:41:05.261" v="1337" actId="478"/>
        <pc:sldMasterMkLst>
          <pc:docMk/>
          <pc:sldMasterMk cId="3541852311" sldId="2147483648"/>
        </pc:sldMasterMkLst>
        <pc:sldLayoutChg chg="delSp mod">
          <pc:chgData name="Alejandro" userId="d318735d-b8e5-4f1a-b3a1-33090e35db06" providerId="ADAL" clId="{41C69BD3-A650-41EC-A4A6-E6980F7FEF09}" dt="2021-01-23T16:41:05.261" v="1337" actId="478"/>
          <pc:sldLayoutMkLst>
            <pc:docMk/>
            <pc:sldMasterMk cId="3541852311" sldId="2147483648"/>
            <pc:sldLayoutMk cId="4169795948" sldId="2147483661"/>
          </pc:sldLayoutMkLst>
          <pc:spChg chg="del">
            <ac:chgData name="Alejandro" userId="d318735d-b8e5-4f1a-b3a1-33090e35db06" providerId="ADAL" clId="{41C69BD3-A650-41EC-A4A6-E6980F7FEF09}" dt="2021-01-23T16:41:04.113" v="1336" actId="478"/>
            <ac:spMkLst>
              <pc:docMk/>
              <pc:sldMasterMk cId="3541852311" sldId="2147483648"/>
              <pc:sldLayoutMk cId="4169795948" sldId="2147483661"/>
              <ac:spMk id="26" creationId="{00000000-0000-0000-0000-000000000000}"/>
            </ac:spMkLst>
          </pc:spChg>
          <pc:spChg chg="del">
            <ac:chgData name="Alejandro" userId="d318735d-b8e5-4f1a-b3a1-33090e35db06" providerId="ADAL" clId="{41C69BD3-A650-41EC-A4A6-E6980F7FEF09}" dt="2021-01-23T16:41:05.261" v="1337" actId="478"/>
            <ac:spMkLst>
              <pc:docMk/>
              <pc:sldMasterMk cId="3541852311" sldId="2147483648"/>
              <pc:sldLayoutMk cId="4169795948" sldId="2147483661"/>
              <ac:spMk id="27" creationId="{00000000-0000-0000-0000-000000000000}"/>
            </ac:spMkLst>
          </pc:spChg>
        </pc:sldLayoutChg>
      </pc:sldMasterChg>
    </pc:docChg>
  </pc:docChgLst>
  <pc:docChgLst>
    <pc:chgData name="Alejandro Cerezo" userId="5ea20e796f35876f" providerId="Windows Live" clId="Web-{9A9E7033-76CA-4FB8-8154-1A6D8F7AA84E}"/>
    <pc:docChg chg="addSld modSld modSection">
      <pc:chgData name="Alejandro Cerezo" userId="5ea20e796f35876f" providerId="Windows Live" clId="Web-{9A9E7033-76CA-4FB8-8154-1A6D8F7AA84E}" dt="2020-03-23T13:36:01.588" v="424" actId="20577"/>
      <pc:docMkLst>
        <pc:docMk/>
      </pc:docMkLst>
      <pc:sldChg chg="addSp delSp modSp new mod setBg setClrOvrMap delDesignElem chgLayout">
        <pc:chgData name="Alejandro Cerezo" userId="5ea20e796f35876f" providerId="Windows Live" clId="Web-{9A9E7033-76CA-4FB8-8154-1A6D8F7AA84E}" dt="2020-03-23T12:58:24.148" v="58"/>
        <pc:sldMkLst>
          <pc:docMk/>
          <pc:sldMk cId="225891595" sldId="279"/>
        </pc:sldMkLst>
        <pc:spChg chg="mod ord">
          <ac:chgData name="Alejandro Cerezo" userId="5ea20e796f35876f" providerId="Windows Live" clId="Web-{9A9E7033-76CA-4FB8-8154-1A6D8F7AA84E}" dt="2020-03-23T12:58:24.148" v="58"/>
          <ac:spMkLst>
            <pc:docMk/>
            <pc:sldMk cId="225891595" sldId="279"/>
            <ac:spMk id="2" creationId="{B90679DC-529B-4D3B-8A7F-688A14357A66}"/>
          </ac:spMkLst>
        </pc:spChg>
        <pc:spChg chg="del">
          <ac:chgData name="Alejandro Cerezo" userId="5ea20e796f35876f" providerId="Windows Live" clId="Web-{9A9E7033-76CA-4FB8-8154-1A6D8F7AA84E}" dt="2020-03-23T12:51:09.505" v="1"/>
          <ac:spMkLst>
            <pc:docMk/>
            <pc:sldMk cId="225891595" sldId="279"/>
            <ac:spMk id="3" creationId="{742466EB-EA53-4C36-A669-3FD3AE04AA06}"/>
          </ac:spMkLst>
        </pc:spChg>
        <pc:spChg chg="mod ord">
          <ac:chgData name="Alejandro Cerezo" userId="5ea20e796f35876f" providerId="Windows Live" clId="Web-{9A9E7033-76CA-4FB8-8154-1A6D8F7AA84E}" dt="2020-03-23T12:58:24.148" v="58"/>
          <ac:spMkLst>
            <pc:docMk/>
            <pc:sldMk cId="225891595" sldId="279"/>
            <ac:spMk id="4" creationId="{F2FD729C-2DDD-4D3A-BB1E-184BDB9C1691}"/>
          </ac:spMkLst>
        </pc:spChg>
        <pc:spChg chg="add del">
          <ac:chgData name="Alejandro Cerezo" userId="5ea20e796f35876f" providerId="Windows Live" clId="Web-{9A9E7033-76CA-4FB8-8154-1A6D8F7AA84E}" dt="2020-03-23T12:58:24.148" v="58"/>
          <ac:spMkLst>
            <pc:docMk/>
            <pc:sldMk cId="225891595" sldId="279"/>
            <ac:spMk id="10" creationId="{E49CC64F-7275-4E33-961B-0C5CDC439875}"/>
          </ac:spMkLst>
        </pc:spChg>
        <pc:picChg chg="add mod ord">
          <ac:chgData name="Alejandro Cerezo" userId="5ea20e796f35876f" providerId="Windows Live" clId="Web-{9A9E7033-76CA-4FB8-8154-1A6D8F7AA84E}" dt="2020-03-23T12:58:24.148" v="58"/>
          <ac:picMkLst>
            <pc:docMk/>
            <pc:sldMk cId="225891595" sldId="279"/>
            <ac:picMk id="5" creationId="{7D4CC62B-5E34-4BA4-A6D2-FE13CA26E5D6}"/>
          </ac:picMkLst>
        </pc:picChg>
        <pc:picChg chg="add del mod">
          <ac:chgData name="Alejandro Cerezo" userId="5ea20e796f35876f" providerId="Windows Live" clId="Web-{9A9E7033-76CA-4FB8-8154-1A6D8F7AA84E}" dt="2020-03-23T12:55:53.131" v="40"/>
          <ac:picMkLst>
            <pc:docMk/>
            <pc:sldMk cId="225891595" sldId="279"/>
            <ac:picMk id="7" creationId="{82270381-B650-4FD7-94F6-9901D8C9558B}"/>
          </ac:picMkLst>
        </pc:picChg>
        <pc:picChg chg="add mod ord">
          <ac:chgData name="Alejandro Cerezo" userId="5ea20e796f35876f" providerId="Windows Live" clId="Web-{9A9E7033-76CA-4FB8-8154-1A6D8F7AA84E}" dt="2020-03-23T12:57:09.944" v="51" actId="1076"/>
          <ac:picMkLst>
            <pc:docMk/>
            <pc:sldMk cId="225891595" sldId="279"/>
            <ac:picMk id="9" creationId="{897225C7-1A9E-4FD2-AF0F-4D0731591392}"/>
          </ac:picMkLst>
        </pc:picChg>
      </pc:sldChg>
      <pc:sldChg chg="addSp modSp new mod setBg">
        <pc:chgData name="Alejandro Cerezo" userId="5ea20e796f35876f" providerId="Windows Live" clId="Web-{9A9E7033-76CA-4FB8-8154-1A6D8F7AA84E}" dt="2020-03-23T13:35:57.525" v="422" actId="20577"/>
        <pc:sldMkLst>
          <pc:docMk/>
          <pc:sldMk cId="2753393003" sldId="280"/>
        </pc:sldMkLst>
        <pc:spChg chg="mod">
          <ac:chgData name="Alejandro Cerezo" userId="5ea20e796f35876f" providerId="Windows Live" clId="Web-{9A9E7033-76CA-4FB8-8154-1A6D8F7AA84E}" dt="2020-03-23T13:00:43.555" v="139" actId="20577"/>
          <ac:spMkLst>
            <pc:docMk/>
            <pc:sldMk cId="2753393003" sldId="280"/>
            <ac:spMk id="2" creationId="{2E041863-BB32-41A7-8C81-FF1C2AB009DA}"/>
          </ac:spMkLst>
        </pc:spChg>
        <pc:spChg chg="mod">
          <ac:chgData name="Alejandro Cerezo" userId="5ea20e796f35876f" providerId="Windows Live" clId="Web-{9A9E7033-76CA-4FB8-8154-1A6D8F7AA84E}" dt="2020-03-23T13:35:57.525" v="422" actId="20577"/>
          <ac:spMkLst>
            <pc:docMk/>
            <pc:sldMk cId="2753393003" sldId="280"/>
            <ac:spMk id="3" creationId="{4E2F4844-7F35-4D85-B66E-12E7EC2A36E9}"/>
          </ac:spMkLst>
        </pc:spChg>
        <pc:spChg chg="add">
          <ac:chgData name="Alejandro Cerezo" userId="5ea20e796f35876f" providerId="Windows Live" clId="Web-{9A9E7033-76CA-4FB8-8154-1A6D8F7AA84E}" dt="2020-03-23T13:00:36.039" v="136"/>
          <ac:spMkLst>
            <pc:docMk/>
            <pc:sldMk cId="2753393003" sldId="280"/>
            <ac:spMk id="8" creationId="{3B854194-185D-494D-905C-7C7CB2E30F6E}"/>
          </ac:spMkLst>
        </pc:spChg>
        <pc:spChg chg="add">
          <ac:chgData name="Alejandro Cerezo" userId="5ea20e796f35876f" providerId="Windows Live" clId="Web-{9A9E7033-76CA-4FB8-8154-1A6D8F7AA84E}" dt="2020-03-23T13:00:36.039" v="136"/>
          <ac:spMkLst>
            <pc:docMk/>
            <pc:sldMk cId="2753393003" sldId="280"/>
            <ac:spMk id="10" creationId="{B4F5FA0D-0104-4987-8241-EFF7C85B88DE}"/>
          </ac:spMkLst>
        </pc:spChg>
        <pc:picChg chg="add">
          <ac:chgData name="Alejandro Cerezo" userId="5ea20e796f35876f" providerId="Windows Live" clId="Web-{9A9E7033-76CA-4FB8-8154-1A6D8F7AA84E}" dt="2020-03-23T13:00:36.039" v="136"/>
          <ac:picMkLst>
            <pc:docMk/>
            <pc:sldMk cId="2753393003" sldId="280"/>
            <ac:picMk id="12" creationId="{2897127E-6CEF-446C-BE87-93B7C46E49D1}"/>
          </ac:picMkLst>
        </pc:picChg>
      </pc:sldChg>
    </pc:docChg>
  </pc:docChgLst>
  <pc:docChgLst>
    <pc:chgData name="Alejandro Cerezo" userId="5ea20e796f35876f" providerId="LiveId" clId="{DBD0BBBB-FC81-493F-B05E-F3D766094A46}"/>
    <pc:docChg chg="undo custSel mod addSld delSld modSld sldOrd modMainMaster addSection modSection">
      <pc:chgData name="Alejandro Cerezo" userId="5ea20e796f35876f" providerId="LiveId" clId="{DBD0BBBB-FC81-493F-B05E-F3D766094A46}" dt="2020-03-29T15:35:04.423" v="3429" actId="47"/>
      <pc:docMkLst>
        <pc:docMk/>
      </pc:docMkLst>
      <pc:sldChg chg="addSp delSp modSp add mod setBg delDesignElem">
        <pc:chgData name="Alejandro Cerezo" userId="5ea20e796f35876f" providerId="LiveId" clId="{DBD0BBBB-FC81-493F-B05E-F3D766094A46}" dt="2020-03-29T15:15:15.220" v="3334"/>
        <pc:sldMkLst>
          <pc:docMk/>
          <pc:sldMk cId="3155150723" sldId="256"/>
        </pc:sldMkLst>
        <pc:spChg chg="mod">
          <ac:chgData name="Alejandro Cerezo" userId="5ea20e796f35876f" providerId="LiveId" clId="{DBD0BBBB-FC81-493F-B05E-F3D766094A46}" dt="2020-03-23T19:29:22.649" v="1118" actId="255"/>
          <ac:spMkLst>
            <pc:docMk/>
            <pc:sldMk cId="3155150723" sldId="256"/>
            <ac:spMk id="2" creationId="{30736B27-3EA8-47DD-9317-1EBCE6989619}"/>
          </ac:spMkLst>
        </pc:spChg>
        <pc:spChg chg="mod">
          <ac:chgData name="Alejandro Cerezo" userId="5ea20e796f35876f" providerId="LiveId" clId="{DBD0BBBB-FC81-493F-B05E-F3D766094A46}" dt="2020-03-23T19:06:29.995" v="1019" actId="26606"/>
          <ac:spMkLst>
            <pc:docMk/>
            <pc:sldMk cId="3155150723" sldId="256"/>
            <ac:spMk id="3" creationId="{2344CF8D-1150-4F98-9DFD-3C0E57E6E3DA}"/>
          </ac:spMkLst>
        </pc:spChg>
        <pc:spChg chg="add del">
          <ac:chgData name="Alejandro Cerezo" userId="5ea20e796f35876f" providerId="LiveId" clId="{DBD0BBBB-FC81-493F-B05E-F3D766094A46}" dt="2020-03-23T19:06:29.981" v="1018" actId="26606"/>
          <ac:spMkLst>
            <pc:docMk/>
            <pc:sldMk cId="3155150723" sldId="256"/>
            <ac:spMk id="5" creationId="{398B9F3E-AAEC-4C9F-B8C2-2C7A6632EA96}"/>
          </ac:spMkLst>
        </pc:spChg>
        <pc:spChg chg="add del">
          <ac:chgData name="Alejandro Cerezo" userId="5ea20e796f35876f" providerId="LiveId" clId="{DBD0BBBB-FC81-493F-B05E-F3D766094A46}" dt="2020-03-23T19:06:29.981" v="1018" actId="26606"/>
          <ac:spMkLst>
            <pc:docMk/>
            <pc:sldMk cId="3155150723" sldId="256"/>
            <ac:spMk id="6" creationId="{5A19804F-A10A-425D-BC8A-FFCCFEA41802}"/>
          </ac:spMkLst>
        </pc:spChg>
        <pc:spChg chg="add del">
          <ac:chgData name="Alejandro Cerezo" userId="5ea20e796f35876f" providerId="LiveId" clId="{DBD0BBBB-FC81-493F-B05E-F3D766094A46}" dt="2020-03-23T19:01:23.399" v="971" actId="26606"/>
          <ac:spMkLst>
            <pc:docMk/>
            <pc:sldMk cId="3155150723" sldId="256"/>
            <ac:spMk id="8" creationId="{559AE206-7EBA-4D33-8BC9-9D8158553F0E}"/>
          </ac:spMkLst>
        </pc:spChg>
        <pc:spChg chg="add del">
          <ac:chgData name="Alejandro Cerezo" userId="5ea20e796f35876f" providerId="LiveId" clId="{DBD0BBBB-FC81-493F-B05E-F3D766094A46}" dt="2020-03-23T19:01:23.399" v="971" actId="26606"/>
          <ac:spMkLst>
            <pc:docMk/>
            <pc:sldMk cId="3155150723" sldId="256"/>
            <ac:spMk id="10" creationId="{6437D937-A7F1-4011-92B4-328E5BE1B166}"/>
          </ac:spMkLst>
        </pc:spChg>
        <pc:spChg chg="add del">
          <ac:chgData name="Alejandro Cerezo" userId="5ea20e796f35876f" providerId="LiveId" clId="{DBD0BBBB-FC81-493F-B05E-F3D766094A46}" dt="2020-03-23T19:01:23.399" v="971" actId="26606"/>
          <ac:spMkLst>
            <pc:docMk/>
            <pc:sldMk cId="3155150723" sldId="256"/>
            <ac:spMk id="12" creationId="{B672F332-AF08-46C6-94F0-77684310D7B7}"/>
          </ac:spMkLst>
        </pc:spChg>
        <pc:spChg chg="add del">
          <ac:chgData name="Alejandro Cerezo" userId="5ea20e796f35876f" providerId="LiveId" clId="{DBD0BBBB-FC81-493F-B05E-F3D766094A46}" dt="2020-03-23T19:01:23.399" v="971" actId="26606"/>
          <ac:spMkLst>
            <pc:docMk/>
            <pc:sldMk cId="3155150723" sldId="256"/>
            <ac:spMk id="14" creationId="{34244EF8-D73A-40E1-BE73-D46E6B4B04ED}"/>
          </ac:spMkLst>
        </pc:spChg>
        <pc:spChg chg="add">
          <ac:chgData name="Alejandro Cerezo" userId="5ea20e796f35876f" providerId="LiveId" clId="{DBD0BBBB-FC81-493F-B05E-F3D766094A46}" dt="2020-03-23T19:06:29.995" v="1019" actId="26606"/>
          <ac:spMkLst>
            <pc:docMk/>
            <pc:sldMk cId="3155150723" sldId="256"/>
            <ac:spMk id="15" creationId="{FFD48BC7-DC40-47DE-87EE-9F4B6ECB9ABB}"/>
          </ac:spMkLst>
        </pc:spChg>
        <pc:spChg chg="add del">
          <ac:chgData name="Alejandro Cerezo" userId="5ea20e796f35876f" providerId="LiveId" clId="{DBD0BBBB-FC81-493F-B05E-F3D766094A46}" dt="2020-03-23T19:01:23.399" v="971" actId="26606"/>
          <ac:spMkLst>
            <pc:docMk/>
            <pc:sldMk cId="3155150723" sldId="256"/>
            <ac:spMk id="16" creationId="{AB84D7E8-4ECB-42D7-ADBF-01689B0F24AE}"/>
          </ac:spMkLst>
        </pc:spChg>
        <pc:spChg chg="add">
          <ac:chgData name="Alejandro Cerezo" userId="5ea20e796f35876f" providerId="LiveId" clId="{DBD0BBBB-FC81-493F-B05E-F3D766094A46}" dt="2020-03-23T19:06:29.995" v="1019" actId="26606"/>
          <ac:spMkLst>
            <pc:docMk/>
            <pc:sldMk cId="3155150723" sldId="256"/>
            <ac:spMk id="17" creationId="{E502BBC7-2C76-46F3-BC24-5985BC13DB88}"/>
          </ac:spMkLst>
        </pc:spChg>
        <pc:spChg chg="add">
          <ac:chgData name="Alejandro Cerezo" userId="5ea20e796f35876f" providerId="LiveId" clId="{DBD0BBBB-FC81-493F-B05E-F3D766094A46}" dt="2020-03-23T19:06:29.995" v="1019" actId="26606"/>
          <ac:spMkLst>
            <pc:docMk/>
            <pc:sldMk cId="3155150723" sldId="256"/>
            <ac:spMk id="19" creationId="{C7F28D52-2A5F-4D23-81AE-7CB8B591C7AF}"/>
          </ac:spMkLst>
        </pc:spChg>
        <pc:spChg chg="add">
          <ac:chgData name="Alejandro Cerezo" userId="5ea20e796f35876f" providerId="LiveId" clId="{DBD0BBBB-FC81-493F-B05E-F3D766094A46}" dt="2020-03-23T19:06:29.995" v="1019" actId="26606"/>
          <ac:spMkLst>
            <pc:docMk/>
            <pc:sldMk cId="3155150723" sldId="256"/>
            <ac:spMk id="20" creationId="{3629484E-3792-4B3D-89AD-7C8A1ED0E0D4}"/>
          </ac:spMkLst>
        </pc:spChg>
        <pc:grpChg chg="add del">
          <ac:chgData name="Alejandro Cerezo" userId="5ea20e796f35876f" providerId="LiveId" clId="{DBD0BBBB-FC81-493F-B05E-F3D766094A46}" dt="2020-03-23T19:06:29.981" v="1018" actId="26606"/>
          <ac:grpSpMkLst>
            <pc:docMk/>
            <pc:sldMk cId="3155150723" sldId="256"/>
            <ac:grpSpMk id="7" creationId="{AF2675FE-7C81-45E3-AE40-C45F0206B4E8}"/>
          </ac:grpSpMkLst>
        </pc:grpChg>
        <pc:cxnChg chg="add del">
          <ac:chgData name="Alejandro Cerezo" userId="5ea20e796f35876f" providerId="LiveId" clId="{DBD0BBBB-FC81-493F-B05E-F3D766094A46}" dt="2020-03-23T19:01:23.399" v="971" actId="26606"/>
          <ac:cxnSpMkLst>
            <pc:docMk/>
            <pc:sldMk cId="3155150723" sldId="256"/>
            <ac:cxnSpMk id="18" creationId="{9E8E38ED-369A-44C2-B635-0BED0E48A6E8}"/>
          </ac:cxnSpMkLst>
        </pc:cxnChg>
      </pc:sldChg>
      <pc:sldChg chg="addSp delSp modSp add">
        <pc:chgData name="Alejandro Cerezo" userId="5ea20e796f35876f" providerId="LiveId" clId="{DBD0BBBB-FC81-493F-B05E-F3D766094A46}" dt="2020-03-28T09:21:58.606" v="3215" actId="20577"/>
        <pc:sldMkLst>
          <pc:docMk/>
          <pc:sldMk cId="3681875271" sldId="257"/>
        </pc:sldMkLst>
        <pc:spChg chg="mod">
          <ac:chgData name="Alejandro Cerezo" userId="5ea20e796f35876f" providerId="LiveId" clId="{DBD0BBBB-FC81-493F-B05E-F3D766094A46}" dt="2020-03-28T09:21:58.606" v="3215" actId="20577"/>
          <ac:spMkLst>
            <pc:docMk/>
            <pc:sldMk cId="3681875271" sldId="257"/>
            <ac:spMk id="2" creationId="{090F2D7F-F068-4326-AC21-89FD6B78D22D}"/>
          </ac:spMkLst>
        </pc:spChg>
        <pc:spChg chg="mod">
          <ac:chgData name="Alejandro Cerezo" userId="5ea20e796f35876f" providerId="LiveId" clId="{DBD0BBBB-FC81-493F-B05E-F3D766094A46}" dt="2020-03-23T19:23:16.893" v="1098" actId="790"/>
          <ac:spMkLst>
            <pc:docMk/>
            <pc:sldMk cId="3681875271" sldId="257"/>
            <ac:spMk id="3" creationId="{EEACE34C-E518-4E3D-B6EE-D4D162231867}"/>
          </ac:spMkLst>
        </pc:spChg>
        <pc:spChg chg="add mod">
          <ac:chgData name="Alejandro Cerezo" userId="5ea20e796f35876f" providerId="LiveId" clId="{DBD0BBBB-FC81-493F-B05E-F3D766094A46}" dt="2020-03-23T19:23:28.781" v="1099" actId="790"/>
          <ac:spMkLst>
            <pc:docMk/>
            <pc:sldMk cId="3681875271" sldId="257"/>
            <ac:spMk id="5" creationId="{FCE1F49B-9FA6-4385-8E45-10556541A75B}"/>
          </ac:spMkLst>
        </pc:spChg>
        <pc:spChg chg="add mod">
          <ac:chgData name="Alejandro Cerezo" userId="5ea20e796f35876f" providerId="LiveId" clId="{DBD0BBBB-FC81-493F-B05E-F3D766094A46}" dt="2020-03-23T18:23:28.114" v="660" actId="1076"/>
          <ac:spMkLst>
            <pc:docMk/>
            <pc:sldMk cId="3681875271" sldId="257"/>
            <ac:spMk id="8" creationId="{0B02CD7C-8AF8-4D00-B44C-057243147AA0}"/>
          </ac:spMkLst>
        </pc:spChg>
        <pc:spChg chg="add mod">
          <ac:chgData name="Alejandro Cerezo" userId="5ea20e796f35876f" providerId="LiveId" clId="{DBD0BBBB-FC81-493F-B05E-F3D766094A46}" dt="2020-03-23T18:23:50.448" v="665" actId="1076"/>
          <ac:spMkLst>
            <pc:docMk/>
            <pc:sldMk cId="3681875271" sldId="257"/>
            <ac:spMk id="9" creationId="{1AA0D70B-6B93-472C-B61F-183D98ECD230}"/>
          </ac:spMkLst>
        </pc:spChg>
        <pc:spChg chg="add mod">
          <ac:chgData name="Alejandro Cerezo" userId="5ea20e796f35876f" providerId="LiveId" clId="{DBD0BBBB-FC81-493F-B05E-F3D766094A46}" dt="2020-03-23T18:23:58.404" v="666" actId="1076"/>
          <ac:spMkLst>
            <pc:docMk/>
            <pc:sldMk cId="3681875271" sldId="257"/>
            <ac:spMk id="11" creationId="{1824695B-EAFA-472D-BA17-35E614B921FF}"/>
          </ac:spMkLst>
        </pc:spChg>
        <pc:spChg chg="add mod">
          <ac:chgData name="Alejandro Cerezo" userId="5ea20e796f35876f" providerId="LiveId" clId="{DBD0BBBB-FC81-493F-B05E-F3D766094A46}" dt="2020-03-23T18:23:58.404" v="666" actId="1076"/>
          <ac:spMkLst>
            <pc:docMk/>
            <pc:sldMk cId="3681875271" sldId="257"/>
            <ac:spMk id="12" creationId="{D4FE270A-86FD-4931-997C-A3D170CFC318}"/>
          </ac:spMkLst>
        </pc:spChg>
        <pc:spChg chg="add mod">
          <ac:chgData name="Alejandro Cerezo" userId="5ea20e796f35876f" providerId="LiveId" clId="{DBD0BBBB-FC81-493F-B05E-F3D766094A46}" dt="2020-03-23T18:24:26.195" v="673" actId="1076"/>
          <ac:spMkLst>
            <pc:docMk/>
            <pc:sldMk cId="3681875271" sldId="257"/>
            <ac:spMk id="15" creationId="{77FCBF3C-F9E8-4285-ACBB-52D0E3F3D19D}"/>
          </ac:spMkLst>
        </pc:spChg>
        <pc:picChg chg="add mod">
          <ac:chgData name="Alejandro Cerezo" userId="5ea20e796f35876f" providerId="LiveId" clId="{DBD0BBBB-FC81-493F-B05E-F3D766094A46}" dt="2020-03-23T18:19:05.460" v="560" actId="1076"/>
          <ac:picMkLst>
            <pc:docMk/>
            <pc:sldMk cId="3681875271" sldId="257"/>
            <ac:picMk id="4" creationId="{DEDCA658-4991-48C3-A51B-2E65FF524ED6}"/>
          </ac:picMkLst>
        </pc:picChg>
        <pc:picChg chg="add mod">
          <ac:chgData name="Alejandro Cerezo" userId="5ea20e796f35876f" providerId="LiveId" clId="{DBD0BBBB-FC81-493F-B05E-F3D766094A46}" dt="2020-03-23T18:23:28.114" v="660" actId="1076"/>
          <ac:picMkLst>
            <pc:docMk/>
            <pc:sldMk cId="3681875271" sldId="257"/>
            <ac:picMk id="6" creationId="{0B6FCD08-77B9-4093-8E57-1D07269BF0EA}"/>
          </ac:picMkLst>
        </pc:picChg>
        <pc:picChg chg="add mod">
          <ac:chgData name="Alejandro Cerezo" userId="5ea20e796f35876f" providerId="LiveId" clId="{DBD0BBBB-FC81-493F-B05E-F3D766094A46}" dt="2020-03-23T18:23:47.669" v="664" actId="1076"/>
          <ac:picMkLst>
            <pc:docMk/>
            <pc:sldMk cId="3681875271" sldId="257"/>
            <ac:picMk id="7" creationId="{6279B233-8840-49E0-9588-2606944FD64B}"/>
          </ac:picMkLst>
        </pc:picChg>
        <pc:picChg chg="add mod">
          <ac:chgData name="Alejandro Cerezo" userId="5ea20e796f35876f" providerId="LiveId" clId="{DBD0BBBB-FC81-493F-B05E-F3D766094A46}" dt="2020-03-23T18:24:18.303" v="671" actId="1076"/>
          <ac:picMkLst>
            <pc:docMk/>
            <pc:sldMk cId="3681875271" sldId="257"/>
            <ac:picMk id="10" creationId="{4613223C-7D34-43FB-A929-1DE9F8E69B44}"/>
          </ac:picMkLst>
        </pc:picChg>
        <pc:picChg chg="add del mod">
          <ac:chgData name="Alejandro Cerezo" userId="5ea20e796f35876f" providerId="LiveId" clId="{DBD0BBBB-FC81-493F-B05E-F3D766094A46}" dt="2020-03-21T12:39:15.301" v="86" actId="478"/>
          <ac:picMkLst>
            <pc:docMk/>
            <pc:sldMk cId="3681875271" sldId="257"/>
            <ac:picMk id="13" creationId="{11688EC9-362B-4822-86AE-BB71B7A283AD}"/>
          </ac:picMkLst>
        </pc:picChg>
        <pc:picChg chg="add mod">
          <ac:chgData name="Alejandro Cerezo" userId="5ea20e796f35876f" providerId="LiveId" clId="{DBD0BBBB-FC81-493F-B05E-F3D766094A46}" dt="2020-03-23T18:24:14.164" v="670" actId="14100"/>
          <ac:picMkLst>
            <pc:docMk/>
            <pc:sldMk cId="3681875271" sldId="257"/>
            <ac:picMk id="14" creationId="{AF6A8608-88FB-4B68-B53C-29E628E6206D}"/>
          </ac:picMkLst>
        </pc:picChg>
        <pc:picChg chg="del">
          <ac:chgData name="Alejandro Cerezo" userId="5ea20e796f35876f" providerId="LiveId" clId="{DBD0BBBB-FC81-493F-B05E-F3D766094A46}" dt="2020-03-21T12:41:24.579" v="131"/>
          <ac:picMkLst>
            <pc:docMk/>
            <pc:sldMk cId="3681875271" sldId="257"/>
            <ac:picMk id="15" creationId="{C9267688-3DC2-430B-AC30-1CE73D67DA02}"/>
          </ac:picMkLst>
        </pc:picChg>
      </pc:sldChg>
      <pc:sldChg chg="addSp delSp modSp add mod setBg delDesignElem">
        <pc:chgData name="Alejandro Cerezo" userId="5ea20e796f35876f" providerId="LiveId" clId="{DBD0BBBB-FC81-493F-B05E-F3D766094A46}" dt="2020-03-29T15:15:15.220" v="3334"/>
        <pc:sldMkLst>
          <pc:docMk/>
          <pc:sldMk cId="3597671494" sldId="258"/>
        </pc:sldMkLst>
        <pc:spChg chg="mod">
          <ac:chgData name="Alejandro Cerezo" userId="5ea20e796f35876f" providerId="LiveId" clId="{DBD0BBBB-FC81-493F-B05E-F3D766094A46}" dt="2020-03-23T19:17:44.328" v="1094" actId="790"/>
          <ac:spMkLst>
            <pc:docMk/>
            <pc:sldMk cId="3597671494" sldId="258"/>
            <ac:spMk id="2" creationId="{9E28E3B3-0CB2-4964-B367-9424D008F94B}"/>
          </ac:spMkLst>
        </pc:spChg>
        <pc:spChg chg="mod">
          <ac:chgData name="Alejandro Cerezo" userId="5ea20e796f35876f" providerId="LiveId" clId="{DBD0BBBB-FC81-493F-B05E-F3D766094A46}" dt="2020-03-23T19:17:35.962" v="1093" actId="790"/>
          <ac:spMkLst>
            <pc:docMk/>
            <pc:sldMk cId="3597671494" sldId="258"/>
            <ac:spMk id="3" creationId="{5C1562D2-87FA-42E8-BA27-BD2DFD1928C2}"/>
          </ac:spMkLst>
        </pc:spChg>
        <pc:spChg chg="add">
          <ac:chgData name="Alejandro Cerezo" userId="5ea20e796f35876f" providerId="LiveId" clId="{DBD0BBBB-FC81-493F-B05E-F3D766094A46}" dt="2020-03-23T19:01:52.597" v="972" actId="26606"/>
          <ac:spMkLst>
            <pc:docMk/>
            <pc:sldMk cId="3597671494" sldId="258"/>
            <ac:spMk id="5" creationId="{16F9E488-0718-4E1E-9D12-26779F606252}"/>
          </ac:spMkLst>
        </pc:spChg>
        <pc:spChg chg="add">
          <ac:chgData name="Alejandro Cerezo" userId="5ea20e796f35876f" providerId="LiveId" clId="{DBD0BBBB-FC81-493F-B05E-F3D766094A46}" dt="2020-03-23T19:01:52.597" v="972" actId="26606"/>
          <ac:spMkLst>
            <pc:docMk/>
            <pc:sldMk cId="3597671494" sldId="258"/>
            <ac:spMk id="6" creationId="{D20AEB5B-DFC7-42B4-9FAA-6B95E01D0FCE}"/>
          </ac:spMkLst>
        </pc:spChg>
        <pc:spChg chg="add del">
          <ac:chgData name="Alejandro Cerezo" userId="5ea20e796f35876f" providerId="LiveId" clId="{DBD0BBBB-FC81-493F-B05E-F3D766094A46}" dt="2020-03-23T18:58:45.893" v="931" actId="26606"/>
          <ac:spMkLst>
            <pc:docMk/>
            <pc:sldMk cId="3597671494" sldId="258"/>
            <ac:spMk id="8" creationId="{0482A7D0-DB09-4EBA-8D52-E6A5934B668D}"/>
          </ac:spMkLst>
        </pc:spChg>
        <pc:spChg chg="add del">
          <ac:chgData name="Alejandro Cerezo" userId="5ea20e796f35876f" providerId="LiveId" clId="{DBD0BBBB-FC81-493F-B05E-F3D766094A46}" dt="2020-03-23T18:58:45.893" v="931" actId="26606"/>
          <ac:spMkLst>
            <pc:docMk/>
            <pc:sldMk cId="3597671494" sldId="258"/>
            <ac:spMk id="10" creationId="{1A3688C8-DFCE-4CCD-BCF0-5FB239E5072D}"/>
          </ac:spMkLst>
        </pc:spChg>
        <pc:spChg chg="add del">
          <ac:chgData name="Alejandro Cerezo" userId="5ea20e796f35876f" providerId="LiveId" clId="{DBD0BBBB-FC81-493F-B05E-F3D766094A46}" dt="2020-03-23T18:58:45.893" v="931" actId="26606"/>
          <ac:spMkLst>
            <pc:docMk/>
            <pc:sldMk cId="3597671494" sldId="258"/>
            <ac:spMk id="14" creationId="{8482FDCF-45F3-40F1-8751-19B7AFB3CFCE}"/>
          </ac:spMkLst>
        </pc:spChg>
        <pc:spChg chg="add del">
          <ac:chgData name="Alejandro Cerezo" userId="5ea20e796f35876f" providerId="LiveId" clId="{DBD0BBBB-FC81-493F-B05E-F3D766094A46}" dt="2020-03-23T18:59:17.809" v="933" actId="26606"/>
          <ac:spMkLst>
            <pc:docMk/>
            <pc:sldMk cId="3597671494" sldId="258"/>
            <ac:spMk id="16" creationId="{22D09ED2-868F-42C6-866E-F92E0CEF314F}"/>
          </ac:spMkLst>
        </pc:spChg>
        <pc:spChg chg="add del">
          <ac:chgData name="Alejandro Cerezo" userId="5ea20e796f35876f" providerId="LiveId" clId="{DBD0BBBB-FC81-493F-B05E-F3D766094A46}" dt="2020-03-23T18:59:17.809" v="933" actId="26606"/>
          <ac:spMkLst>
            <pc:docMk/>
            <pc:sldMk cId="3597671494" sldId="258"/>
            <ac:spMk id="17" creationId="{9AFC454B-A080-4D23-B177-6D5356C6E6EF}"/>
          </ac:spMkLst>
        </pc:spChg>
        <pc:spChg chg="add del">
          <ac:chgData name="Alejandro Cerezo" userId="5ea20e796f35876f" providerId="LiveId" clId="{DBD0BBBB-FC81-493F-B05E-F3D766094A46}" dt="2020-03-23T18:59:17.809" v="933" actId="26606"/>
          <ac:spMkLst>
            <pc:docMk/>
            <pc:sldMk cId="3597671494" sldId="258"/>
            <ac:spMk id="18" creationId="{D0522C2C-7B5C-48A7-A969-03941E5D2E76}"/>
          </ac:spMkLst>
        </pc:spChg>
        <pc:spChg chg="add del">
          <ac:chgData name="Alejandro Cerezo" userId="5ea20e796f35876f" providerId="LiveId" clId="{DBD0BBBB-FC81-493F-B05E-F3D766094A46}" dt="2020-03-23T18:59:17.809" v="933" actId="26606"/>
          <ac:spMkLst>
            <pc:docMk/>
            <pc:sldMk cId="3597671494" sldId="258"/>
            <ac:spMk id="19" creationId="{9C682A1A-5B2D-4111-BBD6-620165633E5B}"/>
          </ac:spMkLst>
        </pc:spChg>
        <pc:spChg chg="add del">
          <ac:chgData name="Alejandro Cerezo" userId="5ea20e796f35876f" providerId="LiveId" clId="{DBD0BBBB-FC81-493F-B05E-F3D766094A46}" dt="2020-03-23T18:59:17.809" v="933" actId="26606"/>
          <ac:spMkLst>
            <pc:docMk/>
            <pc:sldMk cId="3597671494" sldId="258"/>
            <ac:spMk id="20" creationId="{D6EE29F2-D77F-4BD0-A20B-334D316A1C9D}"/>
          </ac:spMkLst>
        </pc:spChg>
        <pc:spChg chg="add del">
          <ac:chgData name="Alejandro Cerezo" userId="5ea20e796f35876f" providerId="LiveId" clId="{DBD0BBBB-FC81-493F-B05E-F3D766094A46}" dt="2020-03-23T19:01:22.940" v="970" actId="26606"/>
          <ac:spMkLst>
            <pc:docMk/>
            <pc:sldMk cId="3597671494" sldId="258"/>
            <ac:spMk id="22" creationId="{16F9E488-0718-4E1E-9D12-26779F606252}"/>
          </ac:spMkLst>
        </pc:spChg>
        <pc:spChg chg="add del">
          <ac:chgData name="Alejandro Cerezo" userId="5ea20e796f35876f" providerId="LiveId" clId="{DBD0BBBB-FC81-493F-B05E-F3D766094A46}" dt="2020-03-23T19:01:22.940" v="970" actId="26606"/>
          <ac:spMkLst>
            <pc:docMk/>
            <pc:sldMk cId="3597671494" sldId="258"/>
            <ac:spMk id="23" creationId="{D20AEB5B-DFC7-42B4-9FAA-6B95E01D0FCE}"/>
          </ac:spMkLst>
        </pc:spChg>
        <pc:grpChg chg="add">
          <ac:chgData name="Alejandro Cerezo" userId="5ea20e796f35876f" providerId="LiveId" clId="{DBD0BBBB-FC81-493F-B05E-F3D766094A46}" dt="2020-03-23T19:01:52.597" v="972" actId="26606"/>
          <ac:grpSpMkLst>
            <pc:docMk/>
            <pc:sldMk cId="3597671494" sldId="258"/>
            <ac:grpSpMk id="7" creationId="{64B93721-934F-4F1E-A868-0B2BA110D3B5}"/>
          </ac:grpSpMkLst>
        </pc:grpChg>
        <pc:grpChg chg="add del">
          <ac:chgData name="Alejandro Cerezo" userId="5ea20e796f35876f" providerId="LiveId" clId="{DBD0BBBB-FC81-493F-B05E-F3D766094A46}" dt="2020-03-23T19:01:22.940" v="970" actId="26606"/>
          <ac:grpSpMkLst>
            <pc:docMk/>
            <pc:sldMk cId="3597671494" sldId="258"/>
            <ac:grpSpMk id="24" creationId="{64B93721-934F-4F1E-A868-0B2BA110D3B5}"/>
          </ac:grpSpMkLst>
        </pc:grpChg>
        <pc:cxnChg chg="add del">
          <ac:chgData name="Alejandro Cerezo" userId="5ea20e796f35876f" providerId="LiveId" clId="{DBD0BBBB-FC81-493F-B05E-F3D766094A46}" dt="2020-03-23T18:58:45.893" v="931" actId="26606"/>
          <ac:cxnSpMkLst>
            <pc:docMk/>
            <pc:sldMk cId="3597671494" sldId="258"/>
            <ac:cxnSpMk id="12" creationId="{D598FBE3-48D2-40A2-B7E6-F485834C8213}"/>
          </ac:cxnSpMkLst>
        </pc:cxnChg>
      </pc:sldChg>
      <pc:sldChg chg="addSp delSp modSp add mod setBg delDesignElem">
        <pc:chgData name="Alejandro Cerezo" userId="5ea20e796f35876f" providerId="LiveId" clId="{DBD0BBBB-FC81-493F-B05E-F3D766094A46}" dt="2020-03-29T15:15:15.220" v="3334"/>
        <pc:sldMkLst>
          <pc:docMk/>
          <pc:sldMk cId="1088802756" sldId="259"/>
        </pc:sldMkLst>
        <pc:spChg chg="mod">
          <ac:chgData name="Alejandro Cerezo" userId="5ea20e796f35876f" providerId="LiveId" clId="{DBD0BBBB-FC81-493F-B05E-F3D766094A46}" dt="2020-03-23T19:27:32.648" v="1114" actId="790"/>
          <ac:spMkLst>
            <pc:docMk/>
            <pc:sldMk cId="1088802756" sldId="259"/>
            <ac:spMk id="2" creationId="{646790DD-A3D2-4BAB-8E0D-A0E28C833171}"/>
          </ac:spMkLst>
        </pc:spChg>
        <pc:spChg chg="mod">
          <ac:chgData name="Alejandro Cerezo" userId="5ea20e796f35876f" providerId="LiveId" clId="{DBD0BBBB-FC81-493F-B05E-F3D766094A46}" dt="2020-03-23T19:27:25.749" v="1113" actId="790"/>
          <ac:spMkLst>
            <pc:docMk/>
            <pc:sldMk cId="1088802756" sldId="259"/>
            <ac:spMk id="3" creationId="{89CA2A6C-A462-4FCD-88E7-95A59EA284D3}"/>
          </ac:spMkLst>
        </pc:spChg>
        <pc:spChg chg="add">
          <ac:chgData name="Alejandro Cerezo" userId="5ea20e796f35876f" providerId="LiveId" clId="{DBD0BBBB-FC81-493F-B05E-F3D766094A46}" dt="2020-03-23T19:02:23.784" v="977" actId="26606"/>
          <ac:spMkLst>
            <pc:docMk/>
            <pc:sldMk cId="1088802756" sldId="259"/>
            <ac:spMk id="5" creationId="{16F9E488-0718-4E1E-9D12-26779F606252}"/>
          </ac:spMkLst>
        </pc:spChg>
        <pc:spChg chg="add">
          <ac:chgData name="Alejandro Cerezo" userId="5ea20e796f35876f" providerId="LiveId" clId="{DBD0BBBB-FC81-493F-B05E-F3D766094A46}" dt="2020-03-23T19:02:23.784" v="977" actId="26606"/>
          <ac:spMkLst>
            <pc:docMk/>
            <pc:sldMk cId="1088802756" sldId="259"/>
            <ac:spMk id="6" creationId="{D20AEB5B-DFC7-42B4-9FAA-6B95E01D0FCE}"/>
          </ac:spMkLst>
        </pc:spChg>
        <pc:spChg chg="add del">
          <ac:chgData name="Alejandro Cerezo" userId="5ea20e796f35876f" providerId="LiveId" clId="{DBD0BBBB-FC81-493F-B05E-F3D766094A46}" dt="2020-03-23T19:01:22.320" v="969" actId="26606"/>
          <ac:spMkLst>
            <pc:docMk/>
            <pc:sldMk cId="1088802756" sldId="259"/>
            <ac:spMk id="8" creationId="{16F9E488-0718-4E1E-9D12-26779F606252}"/>
          </ac:spMkLst>
        </pc:spChg>
        <pc:spChg chg="add del">
          <ac:chgData name="Alejandro Cerezo" userId="5ea20e796f35876f" providerId="LiveId" clId="{DBD0BBBB-FC81-493F-B05E-F3D766094A46}" dt="2020-03-23T19:01:22.320" v="969" actId="26606"/>
          <ac:spMkLst>
            <pc:docMk/>
            <pc:sldMk cId="1088802756" sldId="259"/>
            <ac:spMk id="10" creationId="{D20AEB5B-DFC7-42B4-9FAA-6B95E01D0FCE}"/>
          </ac:spMkLst>
        </pc:spChg>
        <pc:grpChg chg="add">
          <ac:chgData name="Alejandro Cerezo" userId="5ea20e796f35876f" providerId="LiveId" clId="{DBD0BBBB-FC81-493F-B05E-F3D766094A46}" dt="2020-03-23T19:02:23.784" v="977" actId="26606"/>
          <ac:grpSpMkLst>
            <pc:docMk/>
            <pc:sldMk cId="1088802756" sldId="259"/>
            <ac:grpSpMk id="7" creationId="{64B93721-934F-4F1E-A868-0B2BA110D3B5}"/>
          </ac:grpSpMkLst>
        </pc:grpChg>
        <pc:grpChg chg="add del">
          <ac:chgData name="Alejandro Cerezo" userId="5ea20e796f35876f" providerId="LiveId" clId="{DBD0BBBB-FC81-493F-B05E-F3D766094A46}" dt="2020-03-23T19:01:22.320" v="969" actId="26606"/>
          <ac:grpSpMkLst>
            <pc:docMk/>
            <pc:sldMk cId="1088802756" sldId="259"/>
            <ac:grpSpMk id="12" creationId="{64B93721-934F-4F1E-A868-0B2BA110D3B5}"/>
          </ac:grpSpMkLst>
        </pc:grpChg>
      </pc:sldChg>
      <pc:sldChg chg="add del">
        <pc:chgData name="Alejandro Cerezo" userId="5ea20e796f35876f" providerId="LiveId" clId="{DBD0BBBB-FC81-493F-B05E-F3D766094A46}" dt="2020-03-21T12:14:12.596" v="17" actId="47"/>
        <pc:sldMkLst>
          <pc:docMk/>
          <pc:sldMk cId="744815814" sldId="260"/>
        </pc:sldMkLst>
      </pc:sldChg>
      <pc:sldChg chg="addSp delSp modSp add mod ord setBg">
        <pc:chgData name="Alejandro Cerezo" userId="5ea20e796f35876f" providerId="LiveId" clId="{DBD0BBBB-FC81-493F-B05E-F3D766094A46}" dt="2020-03-29T15:15:15.220" v="3334"/>
        <pc:sldMkLst>
          <pc:docMk/>
          <pc:sldMk cId="1916237807" sldId="260"/>
        </pc:sldMkLst>
        <pc:spChg chg="mod">
          <ac:chgData name="Alejandro Cerezo" userId="5ea20e796f35876f" providerId="LiveId" clId="{DBD0BBBB-FC81-493F-B05E-F3D766094A46}" dt="2020-03-24T07:00:26.055" v="1139" actId="962"/>
          <ac:spMkLst>
            <pc:docMk/>
            <pc:sldMk cId="1916237807" sldId="260"/>
            <ac:spMk id="2" creationId="{60DF2B0E-8A21-4057-9117-0A87E8A73087}"/>
          </ac:spMkLst>
        </pc:spChg>
        <pc:spChg chg="del">
          <ac:chgData name="Alejandro Cerezo" userId="5ea20e796f35876f" providerId="LiveId" clId="{DBD0BBBB-FC81-493F-B05E-F3D766094A46}" dt="2020-03-21T12:53:37.963" v="311"/>
          <ac:spMkLst>
            <pc:docMk/>
            <pc:sldMk cId="1916237807" sldId="260"/>
            <ac:spMk id="3" creationId="{009F41AF-0A57-40B3-99A6-FB66B7F247F0}"/>
          </ac:spMkLst>
        </pc:spChg>
        <pc:spChg chg="add del mod">
          <ac:chgData name="Alejandro Cerezo" userId="5ea20e796f35876f" providerId="LiveId" clId="{DBD0BBBB-FC81-493F-B05E-F3D766094A46}" dt="2020-03-24T06:58:57.499" v="1130"/>
          <ac:spMkLst>
            <pc:docMk/>
            <pc:sldMk cId="1916237807" sldId="260"/>
            <ac:spMk id="3" creationId="{B858E948-DEEA-4C38-9EAC-CEF6C5F3735D}"/>
          </ac:spMkLst>
        </pc:spChg>
        <pc:spChg chg="add mod">
          <ac:chgData name="Alejandro Cerezo" userId="5ea20e796f35876f" providerId="LiveId" clId="{DBD0BBBB-FC81-493F-B05E-F3D766094A46}" dt="2020-03-24T06:59:55.256" v="1132" actId="26606"/>
          <ac:spMkLst>
            <pc:docMk/>
            <pc:sldMk cId="1916237807" sldId="260"/>
            <ac:spMk id="6" creationId="{ECAA97C2-100A-4559-AD80-E7729AF446FC}"/>
          </ac:spMkLst>
        </pc:spChg>
        <pc:spChg chg="add">
          <ac:chgData name="Alejandro Cerezo" userId="5ea20e796f35876f" providerId="LiveId" clId="{DBD0BBBB-FC81-493F-B05E-F3D766094A46}" dt="2020-03-24T06:59:55.256" v="1132" actId="26606"/>
          <ac:spMkLst>
            <pc:docMk/>
            <pc:sldMk cId="1916237807" sldId="260"/>
            <ac:spMk id="12" creationId="{07322A9E-F1EC-405E-8971-BA906EFFCCB8}"/>
          </ac:spMkLst>
        </pc:spChg>
        <pc:spChg chg="add">
          <ac:chgData name="Alejandro Cerezo" userId="5ea20e796f35876f" providerId="LiveId" clId="{DBD0BBBB-FC81-493F-B05E-F3D766094A46}" dt="2020-03-24T06:59:55.256" v="1132" actId="26606"/>
          <ac:spMkLst>
            <pc:docMk/>
            <pc:sldMk cId="1916237807" sldId="260"/>
            <ac:spMk id="14" creationId="{A5704422-1118-4FD1-95AD-29A064EB80D9}"/>
          </ac:spMkLst>
        </pc:spChg>
        <pc:spChg chg="add">
          <ac:chgData name="Alejandro Cerezo" userId="5ea20e796f35876f" providerId="LiveId" clId="{DBD0BBBB-FC81-493F-B05E-F3D766094A46}" dt="2020-03-24T06:59:55.256" v="1132" actId="26606"/>
          <ac:spMkLst>
            <pc:docMk/>
            <pc:sldMk cId="1916237807" sldId="260"/>
            <ac:spMk id="16" creationId="{A88B2AAA-B805-498E-A9E6-98B885855498}"/>
          </ac:spMkLst>
        </pc:spChg>
        <pc:spChg chg="add">
          <ac:chgData name="Alejandro Cerezo" userId="5ea20e796f35876f" providerId="LiveId" clId="{DBD0BBBB-FC81-493F-B05E-F3D766094A46}" dt="2020-03-24T06:59:55.256" v="1132" actId="26606"/>
          <ac:spMkLst>
            <pc:docMk/>
            <pc:sldMk cId="1916237807" sldId="260"/>
            <ac:spMk id="18" creationId="{9B8051E0-19D7-43E1-BFD9-E6DBFEB3A3F1}"/>
          </ac:spMkLst>
        </pc:spChg>
        <pc:spChg chg="add">
          <ac:chgData name="Alejandro Cerezo" userId="5ea20e796f35876f" providerId="LiveId" clId="{DBD0BBBB-FC81-493F-B05E-F3D766094A46}" dt="2020-03-24T06:59:55.256" v="1132" actId="26606"/>
          <ac:spMkLst>
            <pc:docMk/>
            <pc:sldMk cId="1916237807" sldId="260"/>
            <ac:spMk id="20" creationId="{4EDB2B02-86A2-46F5-A4BE-B7D9B10411D6}"/>
          </ac:spMkLst>
        </pc:spChg>
        <pc:spChg chg="add">
          <ac:chgData name="Alejandro Cerezo" userId="5ea20e796f35876f" providerId="LiveId" clId="{DBD0BBBB-FC81-493F-B05E-F3D766094A46}" dt="2020-03-24T06:59:55.256" v="1132" actId="26606"/>
          <ac:spMkLst>
            <pc:docMk/>
            <pc:sldMk cId="1916237807" sldId="260"/>
            <ac:spMk id="22" creationId="{43954639-FB5D-41F4-9560-6F6DFE778425}"/>
          </ac:spMkLst>
        </pc:spChg>
        <pc:spChg chg="add">
          <ac:chgData name="Alejandro Cerezo" userId="5ea20e796f35876f" providerId="LiveId" clId="{DBD0BBBB-FC81-493F-B05E-F3D766094A46}" dt="2020-03-24T06:59:55.256" v="1132" actId="26606"/>
          <ac:spMkLst>
            <pc:docMk/>
            <pc:sldMk cId="1916237807" sldId="260"/>
            <ac:spMk id="24" creationId="{E898931C-0323-41FA-A036-20F818B1FF81}"/>
          </ac:spMkLst>
        </pc:spChg>
        <pc:spChg chg="add">
          <ac:chgData name="Alejandro Cerezo" userId="5ea20e796f35876f" providerId="LiveId" clId="{DBD0BBBB-FC81-493F-B05E-F3D766094A46}" dt="2020-03-24T06:59:55.256" v="1132" actId="26606"/>
          <ac:spMkLst>
            <pc:docMk/>
            <pc:sldMk cId="1916237807" sldId="260"/>
            <ac:spMk id="26" creationId="{89AFE9DD-0792-4B98-B4EB-97ACA17E6AA8}"/>
          </ac:spMkLst>
        </pc:spChg>
        <pc:spChg chg="add">
          <ac:chgData name="Alejandro Cerezo" userId="5ea20e796f35876f" providerId="LiveId" clId="{DBD0BBBB-FC81-493F-B05E-F3D766094A46}" dt="2020-03-24T06:59:55.256" v="1132" actId="26606"/>
          <ac:spMkLst>
            <pc:docMk/>
            <pc:sldMk cId="1916237807" sldId="260"/>
            <ac:spMk id="28" creationId="{3981F5C4-9AE1-404E-AF44-A4E6DB374F9D}"/>
          </ac:spMkLst>
        </pc:spChg>
        <pc:spChg chg="add">
          <ac:chgData name="Alejandro Cerezo" userId="5ea20e796f35876f" providerId="LiveId" clId="{DBD0BBBB-FC81-493F-B05E-F3D766094A46}" dt="2020-03-24T06:59:55.256" v="1132" actId="26606"/>
          <ac:spMkLst>
            <pc:docMk/>
            <pc:sldMk cId="1916237807" sldId="260"/>
            <ac:spMk id="30" creationId="{763C1781-8726-4FAC-8C45-FF40376BE409}"/>
          </ac:spMkLst>
        </pc:spChg>
        <pc:spChg chg="add">
          <ac:chgData name="Alejandro Cerezo" userId="5ea20e796f35876f" providerId="LiveId" clId="{DBD0BBBB-FC81-493F-B05E-F3D766094A46}" dt="2020-03-24T06:59:55.256" v="1132" actId="26606"/>
          <ac:spMkLst>
            <pc:docMk/>
            <pc:sldMk cId="1916237807" sldId="260"/>
            <ac:spMk id="32" creationId="{301491B5-56C7-43DC-A3D9-861EECCA056A}"/>
          </ac:spMkLst>
        </pc:spChg>
        <pc:spChg chg="add">
          <ac:chgData name="Alejandro Cerezo" userId="5ea20e796f35876f" providerId="LiveId" clId="{DBD0BBBB-FC81-493F-B05E-F3D766094A46}" dt="2020-03-24T06:59:55.256" v="1132" actId="26606"/>
          <ac:spMkLst>
            <pc:docMk/>
            <pc:sldMk cId="1916237807" sldId="260"/>
            <ac:spMk id="34" creationId="{237E2353-22DF-46E0-A200-FB30F8F394E2}"/>
          </ac:spMkLst>
        </pc:spChg>
        <pc:spChg chg="add">
          <ac:chgData name="Alejandro Cerezo" userId="5ea20e796f35876f" providerId="LiveId" clId="{DBD0BBBB-FC81-493F-B05E-F3D766094A46}" dt="2020-03-24T06:59:55.256" v="1132" actId="26606"/>
          <ac:spMkLst>
            <pc:docMk/>
            <pc:sldMk cId="1916237807" sldId="260"/>
            <ac:spMk id="36" creationId="{DD6138DB-057B-45F7-A5F4-E7BFDA20D02C}"/>
          </ac:spMkLst>
        </pc:spChg>
        <pc:spChg chg="add">
          <ac:chgData name="Alejandro Cerezo" userId="5ea20e796f35876f" providerId="LiveId" clId="{DBD0BBBB-FC81-493F-B05E-F3D766094A46}" dt="2020-03-24T06:59:55.256" v="1132" actId="26606"/>
          <ac:spMkLst>
            <pc:docMk/>
            <pc:sldMk cId="1916237807" sldId="260"/>
            <ac:spMk id="38" creationId="{79A54AB1-B64F-4843-BFAB-81CB74E66B65}"/>
          </ac:spMkLst>
        </pc:spChg>
        <pc:picChg chg="add del mod ord">
          <ac:chgData name="Alejandro Cerezo" userId="5ea20e796f35876f" providerId="LiveId" clId="{DBD0BBBB-FC81-493F-B05E-F3D766094A46}" dt="2020-03-23T18:50:06.688" v="878" actId="21"/>
          <ac:picMkLst>
            <pc:docMk/>
            <pc:sldMk cId="1916237807" sldId="260"/>
            <ac:picMk id="4" creationId="{2DB0ED24-5B2B-4689-8D61-748517C9D537}"/>
          </ac:picMkLst>
        </pc:picChg>
        <pc:picChg chg="add del mod">
          <ac:chgData name="Alejandro Cerezo" userId="5ea20e796f35876f" providerId="LiveId" clId="{DBD0BBBB-FC81-493F-B05E-F3D766094A46}" dt="2020-03-23T18:50:16.130" v="881" actId="21"/>
          <ac:picMkLst>
            <pc:docMk/>
            <pc:sldMk cId="1916237807" sldId="260"/>
            <ac:picMk id="5" creationId="{216911D2-C0D3-424A-AE5D-ADD207F8CCC9}"/>
          </ac:picMkLst>
        </pc:picChg>
        <pc:picChg chg="add mod ord">
          <ac:chgData name="Alejandro Cerezo" userId="5ea20e796f35876f" providerId="LiveId" clId="{DBD0BBBB-FC81-493F-B05E-F3D766094A46}" dt="2020-03-24T07:00:26.054" v="1138" actId="27614"/>
          <ac:picMkLst>
            <pc:docMk/>
            <pc:sldMk cId="1916237807" sldId="260"/>
            <ac:picMk id="7" creationId="{AB3AB595-209F-420F-B7B1-65BDFC03DECB}"/>
          </ac:picMkLst>
        </pc:picChg>
      </pc:sldChg>
      <pc:sldChg chg="modSp add">
        <pc:chgData name="Alejandro Cerezo" userId="5ea20e796f35876f" providerId="LiveId" clId="{DBD0BBBB-FC81-493F-B05E-F3D766094A46}" dt="2020-03-23T18:46:58.613" v="854" actId="6549"/>
        <pc:sldMkLst>
          <pc:docMk/>
          <pc:sldMk cId="116516500" sldId="261"/>
        </pc:sldMkLst>
        <pc:spChg chg="mod">
          <ac:chgData name="Alejandro Cerezo" userId="5ea20e796f35876f" providerId="LiveId" clId="{DBD0BBBB-FC81-493F-B05E-F3D766094A46}" dt="2020-03-23T18:46:58.613" v="854" actId="6549"/>
          <ac:spMkLst>
            <pc:docMk/>
            <pc:sldMk cId="116516500" sldId="261"/>
            <ac:spMk id="3" creationId="{AAE59AD3-C47F-4151-8C00-E11C1316DAB9}"/>
          </ac:spMkLst>
        </pc:spChg>
      </pc:sldChg>
      <pc:sldChg chg="addSp delSp modSp add mod setBg delDesignElem">
        <pc:chgData name="Alejandro Cerezo" userId="5ea20e796f35876f" providerId="LiveId" clId="{DBD0BBBB-FC81-493F-B05E-F3D766094A46}" dt="2020-03-29T15:15:15.220" v="3334"/>
        <pc:sldMkLst>
          <pc:docMk/>
          <pc:sldMk cId="3187010210" sldId="262"/>
        </pc:sldMkLst>
        <pc:spChg chg="mod">
          <ac:chgData name="Alejandro Cerezo" userId="5ea20e796f35876f" providerId="LiveId" clId="{DBD0BBBB-FC81-493F-B05E-F3D766094A46}" dt="2020-03-23T19:13:40.273" v="1075" actId="790"/>
          <ac:spMkLst>
            <pc:docMk/>
            <pc:sldMk cId="3187010210" sldId="262"/>
            <ac:spMk id="2" creationId="{13874688-4E0E-4105-A77D-3AF48C3CE29B}"/>
          </ac:spMkLst>
        </pc:spChg>
        <pc:spChg chg="mod">
          <ac:chgData name="Alejandro Cerezo" userId="5ea20e796f35876f" providerId="LiveId" clId="{DBD0BBBB-FC81-493F-B05E-F3D766094A46}" dt="2020-03-23T19:13:52.298" v="1076" actId="790"/>
          <ac:spMkLst>
            <pc:docMk/>
            <pc:sldMk cId="3187010210" sldId="262"/>
            <ac:spMk id="3" creationId="{38038B3F-3D3E-4BA0-9F82-E8BA3E55CB95}"/>
          </ac:spMkLst>
        </pc:spChg>
        <pc:spChg chg="add">
          <ac:chgData name="Alejandro Cerezo" userId="5ea20e796f35876f" providerId="LiveId" clId="{DBD0BBBB-FC81-493F-B05E-F3D766094A46}" dt="2020-03-23T19:02:49.518" v="982" actId="26606"/>
          <ac:spMkLst>
            <pc:docMk/>
            <pc:sldMk cId="3187010210" sldId="262"/>
            <ac:spMk id="5" creationId="{16F9E488-0718-4E1E-9D12-26779F606252}"/>
          </ac:spMkLst>
        </pc:spChg>
        <pc:spChg chg="add">
          <ac:chgData name="Alejandro Cerezo" userId="5ea20e796f35876f" providerId="LiveId" clId="{DBD0BBBB-FC81-493F-B05E-F3D766094A46}" dt="2020-03-23T19:02:49.518" v="982" actId="26606"/>
          <ac:spMkLst>
            <pc:docMk/>
            <pc:sldMk cId="3187010210" sldId="262"/>
            <ac:spMk id="6" creationId="{D20AEB5B-DFC7-42B4-9FAA-6B95E01D0FCE}"/>
          </ac:spMkLst>
        </pc:spChg>
        <pc:spChg chg="add del">
          <ac:chgData name="Alejandro Cerezo" userId="5ea20e796f35876f" providerId="LiveId" clId="{DBD0BBBB-FC81-493F-B05E-F3D766094A46}" dt="2020-03-23T19:01:20.973" v="968" actId="26606"/>
          <ac:spMkLst>
            <pc:docMk/>
            <pc:sldMk cId="3187010210" sldId="262"/>
            <ac:spMk id="8" creationId="{16F9E488-0718-4E1E-9D12-26779F606252}"/>
          </ac:spMkLst>
        </pc:spChg>
        <pc:spChg chg="add del">
          <ac:chgData name="Alejandro Cerezo" userId="5ea20e796f35876f" providerId="LiveId" clId="{DBD0BBBB-FC81-493F-B05E-F3D766094A46}" dt="2020-03-23T19:01:20.973" v="968" actId="26606"/>
          <ac:spMkLst>
            <pc:docMk/>
            <pc:sldMk cId="3187010210" sldId="262"/>
            <ac:spMk id="10" creationId="{D20AEB5B-DFC7-42B4-9FAA-6B95E01D0FCE}"/>
          </ac:spMkLst>
        </pc:spChg>
        <pc:grpChg chg="add">
          <ac:chgData name="Alejandro Cerezo" userId="5ea20e796f35876f" providerId="LiveId" clId="{DBD0BBBB-FC81-493F-B05E-F3D766094A46}" dt="2020-03-23T19:02:49.518" v="982" actId="26606"/>
          <ac:grpSpMkLst>
            <pc:docMk/>
            <pc:sldMk cId="3187010210" sldId="262"/>
            <ac:grpSpMk id="7" creationId="{64B93721-934F-4F1E-A868-0B2BA110D3B5}"/>
          </ac:grpSpMkLst>
        </pc:grpChg>
        <pc:grpChg chg="add del">
          <ac:chgData name="Alejandro Cerezo" userId="5ea20e796f35876f" providerId="LiveId" clId="{DBD0BBBB-FC81-493F-B05E-F3D766094A46}" dt="2020-03-23T19:01:20.973" v="968" actId="26606"/>
          <ac:grpSpMkLst>
            <pc:docMk/>
            <pc:sldMk cId="3187010210" sldId="262"/>
            <ac:grpSpMk id="12" creationId="{64B93721-934F-4F1E-A868-0B2BA110D3B5}"/>
          </ac:grpSpMkLst>
        </pc:grpChg>
      </pc:sldChg>
      <pc:sldChg chg="addSp delSp modSp add mod setBg delDesignElem">
        <pc:chgData name="Alejandro Cerezo" userId="5ea20e796f35876f" providerId="LiveId" clId="{DBD0BBBB-FC81-493F-B05E-F3D766094A46}" dt="2020-03-29T15:15:15.220" v="3334"/>
        <pc:sldMkLst>
          <pc:docMk/>
          <pc:sldMk cId="1914417673" sldId="263"/>
        </pc:sldMkLst>
        <pc:spChg chg="mod">
          <ac:chgData name="Alejandro Cerezo" userId="5ea20e796f35876f" providerId="LiveId" clId="{DBD0BBBB-FC81-493F-B05E-F3D766094A46}" dt="2020-03-23T19:14:38.935" v="1078" actId="790"/>
          <ac:spMkLst>
            <pc:docMk/>
            <pc:sldMk cId="1914417673" sldId="263"/>
            <ac:spMk id="2" creationId="{1B53427B-C65D-4361-BA62-E8A290E9C11B}"/>
          </ac:spMkLst>
        </pc:spChg>
        <pc:spChg chg="mod">
          <ac:chgData name="Alejandro Cerezo" userId="5ea20e796f35876f" providerId="LiveId" clId="{DBD0BBBB-FC81-493F-B05E-F3D766094A46}" dt="2020-03-23T19:14:52.460" v="1079" actId="790"/>
          <ac:spMkLst>
            <pc:docMk/>
            <pc:sldMk cId="1914417673" sldId="263"/>
            <ac:spMk id="3" creationId="{A65CE2CC-598D-4307-A2E4-02ACD184B51E}"/>
          </ac:spMkLst>
        </pc:spChg>
        <pc:spChg chg="add">
          <ac:chgData name="Alejandro Cerezo" userId="5ea20e796f35876f" providerId="LiveId" clId="{DBD0BBBB-FC81-493F-B05E-F3D766094A46}" dt="2020-03-23T19:03:30.247" v="987" actId="26606"/>
          <ac:spMkLst>
            <pc:docMk/>
            <pc:sldMk cId="1914417673" sldId="263"/>
            <ac:spMk id="5" creationId="{16F9E488-0718-4E1E-9D12-26779F606252}"/>
          </ac:spMkLst>
        </pc:spChg>
        <pc:spChg chg="add">
          <ac:chgData name="Alejandro Cerezo" userId="5ea20e796f35876f" providerId="LiveId" clId="{DBD0BBBB-FC81-493F-B05E-F3D766094A46}" dt="2020-03-23T19:03:30.247" v="987" actId="26606"/>
          <ac:spMkLst>
            <pc:docMk/>
            <pc:sldMk cId="1914417673" sldId="263"/>
            <ac:spMk id="6" creationId="{D20AEB5B-DFC7-42B4-9FAA-6B95E01D0FCE}"/>
          </ac:spMkLst>
        </pc:spChg>
        <pc:spChg chg="add del">
          <ac:chgData name="Alejandro Cerezo" userId="5ea20e796f35876f" providerId="LiveId" clId="{DBD0BBBB-FC81-493F-B05E-F3D766094A46}" dt="2020-03-23T19:01:18.074" v="967" actId="26606"/>
          <ac:spMkLst>
            <pc:docMk/>
            <pc:sldMk cId="1914417673" sldId="263"/>
            <ac:spMk id="8" creationId="{16F9E488-0718-4E1E-9D12-26779F606252}"/>
          </ac:spMkLst>
        </pc:spChg>
        <pc:spChg chg="add del">
          <ac:chgData name="Alejandro Cerezo" userId="5ea20e796f35876f" providerId="LiveId" clId="{DBD0BBBB-FC81-493F-B05E-F3D766094A46}" dt="2020-03-23T19:01:18.074" v="967" actId="26606"/>
          <ac:spMkLst>
            <pc:docMk/>
            <pc:sldMk cId="1914417673" sldId="263"/>
            <ac:spMk id="10" creationId="{D20AEB5B-DFC7-42B4-9FAA-6B95E01D0FCE}"/>
          </ac:spMkLst>
        </pc:spChg>
        <pc:grpChg chg="add">
          <ac:chgData name="Alejandro Cerezo" userId="5ea20e796f35876f" providerId="LiveId" clId="{DBD0BBBB-FC81-493F-B05E-F3D766094A46}" dt="2020-03-23T19:03:30.247" v="987" actId="26606"/>
          <ac:grpSpMkLst>
            <pc:docMk/>
            <pc:sldMk cId="1914417673" sldId="263"/>
            <ac:grpSpMk id="7" creationId="{64B93721-934F-4F1E-A868-0B2BA110D3B5}"/>
          </ac:grpSpMkLst>
        </pc:grpChg>
        <pc:grpChg chg="add del">
          <ac:chgData name="Alejandro Cerezo" userId="5ea20e796f35876f" providerId="LiveId" clId="{DBD0BBBB-FC81-493F-B05E-F3D766094A46}" dt="2020-03-23T19:01:18.074" v="967" actId="26606"/>
          <ac:grpSpMkLst>
            <pc:docMk/>
            <pc:sldMk cId="1914417673" sldId="263"/>
            <ac:grpSpMk id="12" creationId="{64B93721-934F-4F1E-A868-0B2BA110D3B5}"/>
          </ac:grpSpMkLst>
        </pc:grpChg>
      </pc:sldChg>
      <pc:sldChg chg="add del">
        <pc:chgData name="Alejandro Cerezo" userId="5ea20e796f35876f" providerId="LiveId" clId="{DBD0BBBB-FC81-493F-B05E-F3D766094A46}" dt="2020-03-21T12:16:33.235" v="27"/>
        <pc:sldMkLst>
          <pc:docMk/>
          <pc:sldMk cId="3511769924" sldId="263"/>
        </pc:sldMkLst>
      </pc:sldChg>
      <pc:sldChg chg="add setBg">
        <pc:chgData name="Alejandro Cerezo" userId="5ea20e796f35876f" providerId="LiveId" clId="{DBD0BBBB-FC81-493F-B05E-F3D766094A46}" dt="2020-03-29T15:15:15.220" v="3334"/>
        <pc:sldMkLst>
          <pc:docMk/>
          <pc:sldMk cId="2059071893" sldId="264"/>
        </pc:sldMkLst>
      </pc:sldChg>
      <pc:sldChg chg="addSp modSp add mod setBg">
        <pc:chgData name="Alejandro Cerezo" userId="5ea20e796f35876f" providerId="LiveId" clId="{DBD0BBBB-FC81-493F-B05E-F3D766094A46}" dt="2020-03-29T15:15:15.220" v="3334"/>
        <pc:sldMkLst>
          <pc:docMk/>
          <pc:sldMk cId="435594019" sldId="265"/>
        </pc:sldMkLst>
        <pc:spChg chg="mod">
          <ac:chgData name="Alejandro Cerezo" userId="5ea20e796f35876f" providerId="LiveId" clId="{DBD0BBBB-FC81-493F-B05E-F3D766094A46}" dt="2020-03-23T19:15:16.098" v="1081" actId="790"/>
          <ac:spMkLst>
            <pc:docMk/>
            <pc:sldMk cId="435594019" sldId="265"/>
            <ac:spMk id="2" creationId="{B88EBC84-2E88-4A57-BB8A-4B5F1D995E28}"/>
          </ac:spMkLst>
        </pc:spChg>
        <pc:spChg chg="mod">
          <ac:chgData name="Alejandro Cerezo" userId="5ea20e796f35876f" providerId="LiveId" clId="{DBD0BBBB-FC81-493F-B05E-F3D766094A46}" dt="2020-03-23T19:15:04.640" v="1080" actId="790"/>
          <ac:spMkLst>
            <pc:docMk/>
            <pc:sldMk cId="435594019" sldId="265"/>
            <ac:spMk id="3" creationId="{F2FE9B9D-899B-4763-8BB4-CE6878FC5573}"/>
          </ac:spMkLst>
        </pc:spChg>
        <pc:spChg chg="add">
          <ac:chgData name="Alejandro Cerezo" userId="5ea20e796f35876f" providerId="LiveId" clId="{DBD0BBBB-FC81-493F-B05E-F3D766094A46}" dt="2020-03-23T19:04:10.187" v="992" actId="26606"/>
          <ac:spMkLst>
            <pc:docMk/>
            <pc:sldMk cId="435594019" sldId="265"/>
            <ac:spMk id="8" creationId="{16F9E488-0718-4E1E-9D12-26779F606252}"/>
          </ac:spMkLst>
        </pc:spChg>
        <pc:spChg chg="add">
          <ac:chgData name="Alejandro Cerezo" userId="5ea20e796f35876f" providerId="LiveId" clId="{DBD0BBBB-FC81-493F-B05E-F3D766094A46}" dt="2020-03-23T19:04:10.187" v="992" actId="26606"/>
          <ac:spMkLst>
            <pc:docMk/>
            <pc:sldMk cId="435594019" sldId="265"/>
            <ac:spMk id="10" creationId="{D20AEB5B-DFC7-42B4-9FAA-6B95E01D0FCE}"/>
          </ac:spMkLst>
        </pc:spChg>
        <pc:grpChg chg="add">
          <ac:chgData name="Alejandro Cerezo" userId="5ea20e796f35876f" providerId="LiveId" clId="{DBD0BBBB-FC81-493F-B05E-F3D766094A46}" dt="2020-03-23T19:04:10.187" v="992" actId="26606"/>
          <ac:grpSpMkLst>
            <pc:docMk/>
            <pc:sldMk cId="435594019" sldId="265"/>
            <ac:grpSpMk id="12" creationId="{64B93721-934F-4F1E-A868-0B2BA110D3B5}"/>
          </ac:grpSpMkLst>
        </pc:grpChg>
      </pc:sldChg>
      <pc:sldChg chg="add">
        <pc:chgData name="Alejandro Cerezo" userId="5ea20e796f35876f" providerId="LiveId" clId="{DBD0BBBB-FC81-493F-B05E-F3D766094A46}" dt="2020-03-21T12:18:03.510" v="35"/>
        <pc:sldMkLst>
          <pc:docMk/>
          <pc:sldMk cId="1272554185" sldId="266"/>
        </pc:sldMkLst>
      </pc:sldChg>
      <pc:sldChg chg="addSp modSp add mod setBg">
        <pc:chgData name="Alejandro Cerezo" userId="5ea20e796f35876f" providerId="LiveId" clId="{DBD0BBBB-FC81-493F-B05E-F3D766094A46}" dt="2020-03-29T15:15:15.220" v="3334"/>
        <pc:sldMkLst>
          <pc:docMk/>
          <pc:sldMk cId="585395444" sldId="267"/>
        </pc:sldMkLst>
        <pc:spChg chg="mod">
          <ac:chgData name="Alejandro Cerezo" userId="5ea20e796f35876f" providerId="LiveId" clId="{DBD0BBBB-FC81-493F-B05E-F3D766094A46}" dt="2020-03-23T19:15:42.341" v="1083" actId="790"/>
          <ac:spMkLst>
            <pc:docMk/>
            <pc:sldMk cId="585395444" sldId="267"/>
            <ac:spMk id="2" creationId="{EE69D9F3-0A71-4418-B068-0141D40D893A}"/>
          </ac:spMkLst>
        </pc:spChg>
        <pc:spChg chg="mod">
          <ac:chgData name="Alejandro Cerezo" userId="5ea20e796f35876f" providerId="LiveId" clId="{DBD0BBBB-FC81-493F-B05E-F3D766094A46}" dt="2020-03-23T19:15:36.583" v="1082" actId="790"/>
          <ac:spMkLst>
            <pc:docMk/>
            <pc:sldMk cId="585395444" sldId="267"/>
            <ac:spMk id="3" creationId="{C436D6C7-E62B-463F-AF9F-F3854364F968}"/>
          </ac:spMkLst>
        </pc:spChg>
        <pc:spChg chg="add">
          <ac:chgData name="Alejandro Cerezo" userId="5ea20e796f35876f" providerId="LiveId" clId="{DBD0BBBB-FC81-493F-B05E-F3D766094A46}" dt="2020-03-23T19:04:34.961" v="997" actId="26606"/>
          <ac:spMkLst>
            <pc:docMk/>
            <pc:sldMk cId="585395444" sldId="267"/>
            <ac:spMk id="8" creationId="{16F9E488-0718-4E1E-9D12-26779F606252}"/>
          </ac:spMkLst>
        </pc:spChg>
        <pc:spChg chg="add">
          <ac:chgData name="Alejandro Cerezo" userId="5ea20e796f35876f" providerId="LiveId" clId="{DBD0BBBB-FC81-493F-B05E-F3D766094A46}" dt="2020-03-23T19:04:34.961" v="997" actId="26606"/>
          <ac:spMkLst>
            <pc:docMk/>
            <pc:sldMk cId="585395444" sldId="267"/>
            <ac:spMk id="10" creationId="{D20AEB5B-DFC7-42B4-9FAA-6B95E01D0FCE}"/>
          </ac:spMkLst>
        </pc:spChg>
        <pc:grpChg chg="add">
          <ac:chgData name="Alejandro Cerezo" userId="5ea20e796f35876f" providerId="LiveId" clId="{DBD0BBBB-FC81-493F-B05E-F3D766094A46}" dt="2020-03-23T19:04:34.961" v="997" actId="26606"/>
          <ac:grpSpMkLst>
            <pc:docMk/>
            <pc:sldMk cId="585395444" sldId="267"/>
            <ac:grpSpMk id="12" creationId="{64B93721-934F-4F1E-A868-0B2BA110D3B5}"/>
          </ac:grpSpMkLst>
        </pc:grpChg>
      </pc:sldChg>
      <pc:sldChg chg="add">
        <pc:chgData name="Alejandro Cerezo" userId="5ea20e796f35876f" providerId="LiveId" clId="{DBD0BBBB-FC81-493F-B05E-F3D766094A46}" dt="2020-03-21T12:19:01.959" v="40"/>
        <pc:sldMkLst>
          <pc:docMk/>
          <pc:sldMk cId="3116302579" sldId="268"/>
        </pc:sldMkLst>
      </pc:sldChg>
      <pc:sldChg chg="addSp modSp add mod setBg">
        <pc:chgData name="Alejandro Cerezo" userId="5ea20e796f35876f" providerId="LiveId" clId="{DBD0BBBB-FC81-493F-B05E-F3D766094A46}" dt="2020-03-29T15:15:15.220" v="3334"/>
        <pc:sldMkLst>
          <pc:docMk/>
          <pc:sldMk cId="9651897" sldId="269"/>
        </pc:sldMkLst>
        <pc:spChg chg="mod">
          <ac:chgData name="Alejandro Cerezo" userId="5ea20e796f35876f" providerId="LiveId" clId="{DBD0BBBB-FC81-493F-B05E-F3D766094A46}" dt="2020-03-23T19:15:58.097" v="1085" actId="790"/>
          <ac:spMkLst>
            <pc:docMk/>
            <pc:sldMk cId="9651897" sldId="269"/>
            <ac:spMk id="2" creationId="{5A64343A-D19A-49EE-8653-7B815824314C}"/>
          </ac:spMkLst>
        </pc:spChg>
        <pc:spChg chg="mod">
          <ac:chgData name="Alejandro Cerezo" userId="5ea20e796f35876f" providerId="LiveId" clId="{DBD0BBBB-FC81-493F-B05E-F3D766094A46}" dt="2020-03-23T19:15:50.460" v="1084" actId="790"/>
          <ac:spMkLst>
            <pc:docMk/>
            <pc:sldMk cId="9651897" sldId="269"/>
            <ac:spMk id="3" creationId="{35FA266D-F61D-4238-B007-F708033F08F1}"/>
          </ac:spMkLst>
        </pc:spChg>
        <pc:spChg chg="add">
          <ac:chgData name="Alejandro Cerezo" userId="5ea20e796f35876f" providerId="LiveId" clId="{DBD0BBBB-FC81-493F-B05E-F3D766094A46}" dt="2020-03-23T19:04:59.708" v="1002" actId="26606"/>
          <ac:spMkLst>
            <pc:docMk/>
            <pc:sldMk cId="9651897" sldId="269"/>
            <ac:spMk id="8" creationId="{16F9E488-0718-4E1E-9D12-26779F606252}"/>
          </ac:spMkLst>
        </pc:spChg>
        <pc:spChg chg="add">
          <ac:chgData name="Alejandro Cerezo" userId="5ea20e796f35876f" providerId="LiveId" clId="{DBD0BBBB-FC81-493F-B05E-F3D766094A46}" dt="2020-03-23T19:04:59.708" v="1002" actId="26606"/>
          <ac:spMkLst>
            <pc:docMk/>
            <pc:sldMk cId="9651897" sldId="269"/>
            <ac:spMk id="10" creationId="{D20AEB5B-DFC7-42B4-9FAA-6B95E01D0FCE}"/>
          </ac:spMkLst>
        </pc:spChg>
        <pc:grpChg chg="add">
          <ac:chgData name="Alejandro Cerezo" userId="5ea20e796f35876f" providerId="LiveId" clId="{DBD0BBBB-FC81-493F-B05E-F3D766094A46}" dt="2020-03-23T19:04:59.708" v="1002" actId="26606"/>
          <ac:grpSpMkLst>
            <pc:docMk/>
            <pc:sldMk cId="9651897" sldId="269"/>
            <ac:grpSpMk id="12" creationId="{64B93721-934F-4F1E-A868-0B2BA110D3B5}"/>
          </ac:grpSpMkLst>
        </pc:grpChg>
      </pc:sldChg>
      <pc:sldChg chg="add">
        <pc:chgData name="Alejandro Cerezo" userId="5ea20e796f35876f" providerId="LiveId" clId="{DBD0BBBB-FC81-493F-B05E-F3D766094A46}" dt="2020-03-21T12:20:32.617" v="45"/>
        <pc:sldMkLst>
          <pc:docMk/>
          <pc:sldMk cId="2321546135" sldId="270"/>
        </pc:sldMkLst>
      </pc:sldChg>
      <pc:sldChg chg="addSp modSp add mod setBg">
        <pc:chgData name="Alejandro Cerezo" userId="5ea20e796f35876f" providerId="LiveId" clId="{DBD0BBBB-FC81-493F-B05E-F3D766094A46}" dt="2020-03-29T15:15:15.220" v="3334"/>
        <pc:sldMkLst>
          <pc:docMk/>
          <pc:sldMk cId="2716509962" sldId="271"/>
        </pc:sldMkLst>
        <pc:spChg chg="mod">
          <ac:chgData name="Alejandro Cerezo" userId="5ea20e796f35876f" providerId="LiveId" clId="{DBD0BBBB-FC81-493F-B05E-F3D766094A46}" dt="2020-03-23T19:05:26.060" v="1010" actId="6549"/>
          <ac:spMkLst>
            <pc:docMk/>
            <pc:sldMk cId="2716509962" sldId="271"/>
            <ac:spMk id="2" creationId="{19C47C84-651C-4B43-AA33-8F0933F5DFC0}"/>
          </ac:spMkLst>
        </pc:spChg>
        <pc:spChg chg="mod">
          <ac:chgData name="Alejandro Cerezo" userId="5ea20e796f35876f" providerId="LiveId" clId="{DBD0BBBB-FC81-493F-B05E-F3D766094A46}" dt="2020-03-23T19:16:23.792" v="1088" actId="790"/>
          <ac:spMkLst>
            <pc:docMk/>
            <pc:sldMk cId="2716509962" sldId="271"/>
            <ac:spMk id="3" creationId="{5814E7C5-77FB-4363-994E-50BFFDBC55C0}"/>
          </ac:spMkLst>
        </pc:spChg>
        <pc:spChg chg="add">
          <ac:chgData name="Alejandro Cerezo" userId="5ea20e796f35876f" providerId="LiveId" clId="{DBD0BBBB-FC81-493F-B05E-F3D766094A46}" dt="2020-03-23T19:05:19.973" v="1007" actId="26606"/>
          <ac:spMkLst>
            <pc:docMk/>
            <pc:sldMk cId="2716509962" sldId="271"/>
            <ac:spMk id="8" creationId="{16F9E488-0718-4E1E-9D12-26779F606252}"/>
          </ac:spMkLst>
        </pc:spChg>
        <pc:spChg chg="add">
          <ac:chgData name="Alejandro Cerezo" userId="5ea20e796f35876f" providerId="LiveId" clId="{DBD0BBBB-FC81-493F-B05E-F3D766094A46}" dt="2020-03-23T19:05:19.973" v="1007" actId="26606"/>
          <ac:spMkLst>
            <pc:docMk/>
            <pc:sldMk cId="2716509962" sldId="271"/>
            <ac:spMk id="10" creationId="{D20AEB5B-DFC7-42B4-9FAA-6B95E01D0FCE}"/>
          </ac:spMkLst>
        </pc:spChg>
        <pc:grpChg chg="add">
          <ac:chgData name="Alejandro Cerezo" userId="5ea20e796f35876f" providerId="LiveId" clId="{DBD0BBBB-FC81-493F-B05E-F3D766094A46}" dt="2020-03-23T19:05:19.973" v="1007" actId="26606"/>
          <ac:grpSpMkLst>
            <pc:docMk/>
            <pc:sldMk cId="2716509962" sldId="271"/>
            <ac:grpSpMk id="12" creationId="{64B93721-934F-4F1E-A868-0B2BA110D3B5}"/>
          </ac:grpSpMkLst>
        </pc:grpChg>
      </pc:sldChg>
      <pc:sldChg chg="add">
        <pc:chgData name="Alejandro Cerezo" userId="5ea20e796f35876f" providerId="LiveId" clId="{DBD0BBBB-FC81-493F-B05E-F3D766094A46}" dt="2020-03-21T12:21:41.255" v="50"/>
        <pc:sldMkLst>
          <pc:docMk/>
          <pc:sldMk cId="2287769770" sldId="272"/>
        </pc:sldMkLst>
      </pc:sldChg>
      <pc:sldChg chg="addSp delSp modSp add mod setBg">
        <pc:chgData name="Alejandro Cerezo" userId="5ea20e796f35876f" providerId="LiveId" clId="{DBD0BBBB-FC81-493F-B05E-F3D766094A46}" dt="2020-03-29T15:15:15.220" v="3334"/>
        <pc:sldMkLst>
          <pc:docMk/>
          <pc:sldMk cId="681526109" sldId="273"/>
        </pc:sldMkLst>
        <pc:spChg chg="mod">
          <ac:chgData name="Alejandro Cerezo" userId="5ea20e796f35876f" providerId="LiveId" clId="{DBD0BBBB-FC81-493F-B05E-F3D766094A46}" dt="2020-03-29T15:01:29.120" v="3300" actId="26606"/>
          <ac:spMkLst>
            <pc:docMk/>
            <pc:sldMk cId="681526109" sldId="273"/>
            <ac:spMk id="2" creationId="{EAC23E73-EF16-457C-887F-E1A54B9B0283}"/>
          </ac:spMkLst>
        </pc:spChg>
        <pc:spChg chg="del">
          <ac:chgData name="Alejandro Cerezo" userId="5ea20e796f35876f" providerId="LiveId" clId="{DBD0BBBB-FC81-493F-B05E-F3D766094A46}" dt="2020-03-29T14:58:34.060" v="3268"/>
          <ac:spMkLst>
            <pc:docMk/>
            <pc:sldMk cId="681526109" sldId="273"/>
            <ac:spMk id="3" creationId="{E9F76886-F554-432D-9DE4-78326C75B1DB}"/>
          </ac:spMkLst>
        </pc:spChg>
        <pc:spChg chg="add">
          <ac:chgData name="Alejandro Cerezo" userId="5ea20e796f35876f" providerId="LiveId" clId="{DBD0BBBB-FC81-493F-B05E-F3D766094A46}" dt="2020-03-29T15:01:29.120" v="3300" actId="26606"/>
          <ac:spMkLst>
            <pc:docMk/>
            <pc:sldMk cId="681526109" sldId="273"/>
            <ac:spMk id="9" creationId="{3A826B85-D58A-48FB-ABB8-881A5F8CC27B}"/>
          </ac:spMkLst>
        </pc:spChg>
        <pc:spChg chg="add">
          <ac:chgData name="Alejandro Cerezo" userId="5ea20e796f35876f" providerId="LiveId" clId="{DBD0BBBB-FC81-493F-B05E-F3D766094A46}" dt="2020-03-29T15:01:29.120" v="3300" actId="26606"/>
          <ac:spMkLst>
            <pc:docMk/>
            <pc:sldMk cId="681526109" sldId="273"/>
            <ac:spMk id="11" creationId="{20B579A7-44A3-4863-B4F6-E1E3D667A58D}"/>
          </ac:spMkLst>
        </pc:spChg>
        <pc:picChg chg="add mod">
          <ac:chgData name="Alejandro Cerezo" userId="5ea20e796f35876f" providerId="LiveId" clId="{DBD0BBBB-FC81-493F-B05E-F3D766094A46}" dt="2020-03-29T15:01:29.120" v="3300" actId="26606"/>
          <ac:picMkLst>
            <pc:docMk/>
            <pc:sldMk cId="681526109" sldId="273"/>
            <ac:picMk id="4" creationId="{B89552EA-7A87-4490-9C13-9B34A8FFC451}"/>
          </ac:picMkLst>
        </pc:picChg>
      </pc:sldChg>
      <pc:sldChg chg="addSp modSp add mod setBg">
        <pc:chgData name="Alejandro Cerezo" userId="5ea20e796f35876f" providerId="LiveId" clId="{DBD0BBBB-FC81-493F-B05E-F3D766094A46}" dt="2020-03-29T15:15:15.220" v="3334"/>
        <pc:sldMkLst>
          <pc:docMk/>
          <pc:sldMk cId="3339271461" sldId="274"/>
        </pc:sldMkLst>
        <pc:spChg chg="mod">
          <ac:chgData name="Alejandro Cerezo" userId="5ea20e796f35876f" providerId="LiveId" clId="{DBD0BBBB-FC81-493F-B05E-F3D766094A46}" dt="2020-03-23T19:16:15.198" v="1087" actId="790"/>
          <ac:spMkLst>
            <pc:docMk/>
            <pc:sldMk cId="3339271461" sldId="274"/>
            <ac:spMk id="2" creationId="{DDF9771F-181D-4631-BF33-78B533AD554C}"/>
          </ac:spMkLst>
        </pc:spChg>
        <pc:spChg chg="mod">
          <ac:chgData name="Alejandro Cerezo" userId="5ea20e796f35876f" providerId="LiveId" clId="{DBD0BBBB-FC81-493F-B05E-F3D766094A46}" dt="2020-03-23T19:16:10.320" v="1086" actId="790"/>
          <ac:spMkLst>
            <pc:docMk/>
            <pc:sldMk cId="3339271461" sldId="274"/>
            <ac:spMk id="3" creationId="{EE95091D-5B3B-4959-B4BD-D715A1873DEF}"/>
          </ac:spMkLst>
        </pc:spChg>
        <pc:spChg chg="add">
          <ac:chgData name="Alejandro Cerezo" userId="5ea20e796f35876f" providerId="LiveId" clId="{DBD0BBBB-FC81-493F-B05E-F3D766094A46}" dt="2020-03-23T19:05:39.494" v="1012" actId="26606"/>
          <ac:spMkLst>
            <pc:docMk/>
            <pc:sldMk cId="3339271461" sldId="274"/>
            <ac:spMk id="8" creationId="{16F9E488-0718-4E1E-9D12-26779F606252}"/>
          </ac:spMkLst>
        </pc:spChg>
        <pc:spChg chg="add">
          <ac:chgData name="Alejandro Cerezo" userId="5ea20e796f35876f" providerId="LiveId" clId="{DBD0BBBB-FC81-493F-B05E-F3D766094A46}" dt="2020-03-23T19:05:39.494" v="1012" actId="26606"/>
          <ac:spMkLst>
            <pc:docMk/>
            <pc:sldMk cId="3339271461" sldId="274"/>
            <ac:spMk id="10" creationId="{D20AEB5B-DFC7-42B4-9FAA-6B95E01D0FCE}"/>
          </ac:spMkLst>
        </pc:spChg>
        <pc:grpChg chg="add">
          <ac:chgData name="Alejandro Cerezo" userId="5ea20e796f35876f" providerId="LiveId" clId="{DBD0BBBB-FC81-493F-B05E-F3D766094A46}" dt="2020-03-23T19:05:39.494" v="1012" actId="26606"/>
          <ac:grpSpMkLst>
            <pc:docMk/>
            <pc:sldMk cId="3339271461" sldId="274"/>
            <ac:grpSpMk id="12" creationId="{64B93721-934F-4F1E-A868-0B2BA110D3B5}"/>
          </ac:grpSpMkLst>
        </pc:grpChg>
      </pc:sldChg>
      <pc:sldChg chg="addSp delSp modSp add mod ord setBg delDesignElem">
        <pc:chgData name="Alejandro Cerezo" userId="5ea20e796f35876f" providerId="LiveId" clId="{DBD0BBBB-FC81-493F-B05E-F3D766094A46}" dt="2020-03-29T15:15:15.220" v="3334"/>
        <pc:sldMkLst>
          <pc:docMk/>
          <pc:sldMk cId="1340633661" sldId="275"/>
        </pc:sldMkLst>
        <pc:spChg chg="mod">
          <ac:chgData name="Alejandro Cerezo" userId="5ea20e796f35876f" providerId="LiveId" clId="{DBD0BBBB-FC81-493F-B05E-F3D766094A46}" dt="2020-03-23T18:18:05.298" v="552" actId="26606"/>
          <ac:spMkLst>
            <pc:docMk/>
            <pc:sldMk cId="1340633661" sldId="275"/>
            <ac:spMk id="2" creationId="{646C02F3-B47A-4B01-95FF-259042BFC473}"/>
          </ac:spMkLst>
        </pc:spChg>
        <pc:spChg chg="mod">
          <ac:chgData name="Alejandro Cerezo" userId="5ea20e796f35876f" providerId="LiveId" clId="{DBD0BBBB-FC81-493F-B05E-F3D766094A46}" dt="2020-03-23T19:25:21.120" v="1105" actId="790"/>
          <ac:spMkLst>
            <pc:docMk/>
            <pc:sldMk cId="1340633661" sldId="275"/>
            <ac:spMk id="3" creationId="{D7D4883A-0B45-447D-978F-56111E54C926}"/>
          </ac:spMkLst>
        </pc:spChg>
        <pc:spChg chg="add del">
          <ac:chgData name="Alejandro Cerezo" userId="5ea20e796f35876f" providerId="LiveId" clId="{DBD0BBBB-FC81-493F-B05E-F3D766094A46}" dt="2020-03-23T19:08:24.779" v="1022" actId="26606"/>
          <ac:spMkLst>
            <pc:docMk/>
            <pc:sldMk cId="1340633661" sldId="275"/>
            <ac:spMk id="8" creationId="{3B854194-185D-494D-905C-7C7CB2E30F6E}"/>
          </ac:spMkLst>
        </pc:spChg>
        <pc:spChg chg="add del">
          <ac:chgData name="Alejandro Cerezo" userId="5ea20e796f35876f" providerId="LiveId" clId="{DBD0BBBB-FC81-493F-B05E-F3D766094A46}" dt="2020-03-23T19:08:24.779" v="1022" actId="26606"/>
          <ac:spMkLst>
            <pc:docMk/>
            <pc:sldMk cId="1340633661" sldId="275"/>
            <ac:spMk id="10" creationId="{B4F5FA0D-0104-4987-8241-EFF7C85B88DE}"/>
          </ac:spMkLst>
        </pc:spChg>
        <pc:spChg chg="add">
          <ac:chgData name="Alejandro Cerezo" userId="5ea20e796f35876f" providerId="LiveId" clId="{DBD0BBBB-FC81-493F-B05E-F3D766094A46}" dt="2020-03-23T19:08:24.779" v="1022" actId="26606"/>
          <ac:spMkLst>
            <pc:docMk/>
            <pc:sldMk cId="1340633661" sldId="275"/>
            <ac:spMk id="17" creationId="{3B854194-185D-494D-905C-7C7CB2E30F6E}"/>
          </ac:spMkLst>
        </pc:spChg>
        <pc:spChg chg="add">
          <ac:chgData name="Alejandro Cerezo" userId="5ea20e796f35876f" providerId="LiveId" clId="{DBD0BBBB-FC81-493F-B05E-F3D766094A46}" dt="2020-03-23T19:08:24.779" v="1022" actId="26606"/>
          <ac:spMkLst>
            <pc:docMk/>
            <pc:sldMk cId="1340633661" sldId="275"/>
            <ac:spMk id="19" creationId="{B4F5FA0D-0104-4987-8241-EFF7C85B88DE}"/>
          </ac:spMkLst>
        </pc:spChg>
        <pc:picChg chg="add del">
          <ac:chgData name="Alejandro Cerezo" userId="5ea20e796f35876f" providerId="LiveId" clId="{DBD0BBBB-FC81-493F-B05E-F3D766094A46}" dt="2020-03-23T19:08:24.779" v="1022" actId="26606"/>
          <ac:picMkLst>
            <pc:docMk/>
            <pc:sldMk cId="1340633661" sldId="275"/>
            <ac:picMk id="12" creationId="{2897127E-6CEF-446C-BE87-93B7C46E49D1}"/>
          </ac:picMkLst>
        </pc:picChg>
        <pc:picChg chg="add">
          <ac:chgData name="Alejandro Cerezo" userId="5ea20e796f35876f" providerId="LiveId" clId="{DBD0BBBB-FC81-493F-B05E-F3D766094A46}" dt="2020-03-23T19:08:24.779" v="1022" actId="26606"/>
          <ac:picMkLst>
            <pc:docMk/>
            <pc:sldMk cId="1340633661" sldId="275"/>
            <ac:picMk id="21" creationId="{2897127E-6CEF-446C-BE87-93B7C46E49D1}"/>
          </ac:picMkLst>
        </pc:picChg>
      </pc:sldChg>
      <pc:sldChg chg="addSp delSp modSp add mod setBg delDesignElem">
        <pc:chgData name="Alejandro Cerezo" userId="5ea20e796f35876f" providerId="LiveId" clId="{DBD0BBBB-FC81-493F-B05E-F3D766094A46}" dt="2020-03-29T15:15:15.220" v="3334"/>
        <pc:sldMkLst>
          <pc:docMk/>
          <pc:sldMk cId="2705824149" sldId="276"/>
        </pc:sldMkLst>
        <pc:spChg chg="add mod ord">
          <ac:chgData name="Alejandro Cerezo" userId="5ea20e796f35876f" providerId="LiveId" clId="{DBD0BBBB-FC81-493F-B05E-F3D766094A46}" dt="2020-03-23T18:35:13.740" v="747" actId="255"/>
          <ac:spMkLst>
            <pc:docMk/>
            <pc:sldMk cId="2705824149" sldId="276"/>
            <ac:spMk id="2" creationId="{4E9C4EF1-3C3F-428A-8135-9FDE17EBC12E}"/>
          </ac:spMkLst>
        </pc:spChg>
        <pc:spChg chg="add del">
          <ac:chgData name="Alejandro Cerezo" userId="5ea20e796f35876f" providerId="LiveId" clId="{DBD0BBBB-FC81-493F-B05E-F3D766094A46}" dt="2020-03-23T19:01:07.047" v="962"/>
          <ac:spMkLst>
            <pc:docMk/>
            <pc:sldMk cId="2705824149" sldId="276"/>
            <ac:spMk id="8" creationId="{6753252F-4873-4F63-801D-CC719279A7D5}"/>
          </ac:spMkLst>
        </pc:spChg>
        <pc:spChg chg="add del">
          <ac:chgData name="Alejandro Cerezo" userId="5ea20e796f35876f" providerId="LiveId" clId="{DBD0BBBB-FC81-493F-B05E-F3D766094A46}" dt="2020-03-23T19:01:07.047" v="962"/>
          <ac:spMkLst>
            <pc:docMk/>
            <pc:sldMk cId="2705824149" sldId="276"/>
            <ac:spMk id="10" creationId="{047C8CCB-F95D-4249-92DD-651249D3535A}"/>
          </ac:spMkLst>
        </pc:spChg>
        <pc:picChg chg="add mod ord">
          <ac:chgData name="Alejandro Cerezo" userId="5ea20e796f35876f" providerId="LiveId" clId="{DBD0BBBB-FC81-493F-B05E-F3D766094A46}" dt="2020-03-23T18:17:27.482" v="550" actId="14100"/>
          <ac:picMkLst>
            <pc:docMk/>
            <pc:sldMk cId="2705824149" sldId="276"/>
            <ac:picMk id="3" creationId="{97571953-88A8-4A5D-AD05-5F0D2BF3FEE1}"/>
          </ac:picMkLst>
        </pc:picChg>
      </pc:sldChg>
      <pc:sldChg chg="addSp delSp modSp add mod setBg setClrOvrMap delDesignElem">
        <pc:chgData name="Alejandro Cerezo" userId="5ea20e796f35876f" providerId="LiveId" clId="{DBD0BBBB-FC81-493F-B05E-F3D766094A46}" dt="2020-03-29T15:15:15.220" v="3334"/>
        <pc:sldMkLst>
          <pc:docMk/>
          <pc:sldMk cId="662595094" sldId="277"/>
        </pc:sldMkLst>
        <pc:spChg chg="del">
          <ac:chgData name="Alejandro Cerezo" userId="5ea20e796f35876f" providerId="LiveId" clId="{DBD0BBBB-FC81-493F-B05E-F3D766094A46}" dt="2020-03-21T12:48:37.744" v="281"/>
          <ac:spMkLst>
            <pc:docMk/>
            <pc:sldMk cId="662595094" sldId="277"/>
            <ac:spMk id="2" creationId="{CA7764E3-531F-47AC-A891-AF48DB6B3BD9}"/>
          </ac:spMkLst>
        </pc:spChg>
        <pc:spChg chg="del">
          <ac:chgData name="Alejandro Cerezo" userId="5ea20e796f35876f" providerId="LiveId" clId="{DBD0BBBB-FC81-493F-B05E-F3D766094A46}" dt="2020-03-21T12:48:37.744" v="281"/>
          <ac:spMkLst>
            <pc:docMk/>
            <pc:sldMk cId="662595094" sldId="277"/>
            <ac:spMk id="3" creationId="{42BF14B0-97A3-43C8-8DFF-5D4C973C045A}"/>
          </ac:spMkLst>
        </pc:spChg>
        <pc:spChg chg="add mod">
          <ac:chgData name="Alejandro Cerezo" userId="5ea20e796f35876f" providerId="LiveId" clId="{DBD0BBBB-FC81-493F-B05E-F3D766094A46}" dt="2020-03-23T18:17:41.462" v="551" actId="26606"/>
          <ac:spMkLst>
            <pc:docMk/>
            <pc:sldMk cId="662595094" sldId="277"/>
            <ac:spMk id="4" creationId="{E880074F-9730-4DCC-9A2A-6A67DE409713}"/>
          </ac:spMkLst>
        </pc:spChg>
        <pc:spChg chg="add del mod">
          <ac:chgData name="Alejandro Cerezo" userId="5ea20e796f35876f" providerId="LiveId" clId="{DBD0BBBB-FC81-493F-B05E-F3D766094A46}" dt="2020-03-21T12:49:37.212" v="284"/>
          <ac:spMkLst>
            <pc:docMk/>
            <pc:sldMk cId="662595094" sldId="277"/>
            <ac:spMk id="5" creationId="{6698D73C-3731-4F93-A43B-4391A2D7B27E}"/>
          </ac:spMkLst>
        </pc:spChg>
        <pc:spChg chg="add mod">
          <ac:chgData name="Alejandro Cerezo" userId="5ea20e796f35876f" providerId="LiveId" clId="{DBD0BBBB-FC81-493F-B05E-F3D766094A46}" dt="2020-03-23T19:25:47.344" v="1106" actId="790"/>
          <ac:spMkLst>
            <pc:docMk/>
            <pc:sldMk cId="662595094" sldId="277"/>
            <ac:spMk id="6" creationId="{4386DC0E-E8FC-480B-9084-8BD4FDD5CC95}"/>
          </ac:spMkLst>
        </pc:spChg>
        <pc:spChg chg="add del">
          <ac:chgData name="Alejandro Cerezo" userId="5ea20e796f35876f" providerId="LiveId" clId="{DBD0BBBB-FC81-493F-B05E-F3D766094A46}" dt="2020-03-23T19:01:07.047" v="962"/>
          <ac:spMkLst>
            <pc:docMk/>
            <pc:sldMk cId="662595094" sldId="277"/>
            <ac:spMk id="12" creationId="{867D4867-5BA7-4462-B2F6-A23F4A622AA7}"/>
          </ac:spMkLst>
        </pc:spChg>
        <pc:picChg chg="add mod">
          <ac:chgData name="Alejandro Cerezo" userId="5ea20e796f35876f" providerId="LiveId" clId="{DBD0BBBB-FC81-493F-B05E-F3D766094A46}" dt="2020-03-23T18:17:41.462" v="551" actId="26606"/>
          <ac:picMkLst>
            <pc:docMk/>
            <pc:sldMk cId="662595094" sldId="277"/>
            <ac:picMk id="7" creationId="{161EDD7D-C8CC-4C05-AD60-413AE807A8C5}"/>
          </ac:picMkLst>
        </pc:picChg>
      </pc:sldChg>
      <pc:sldChg chg="addSp delSp modSp add mod setBg delDesignElem">
        <pc:chgData name="Alejandro Cerezo" userId="5ea20e796f35876f" providerId="LiveId" clId="{DBD0BBBB-FC81-493F-B05E-F3D766094A46}" dt="2020-03-29T15:15:15.220" v="3334"/>
        <pc:sldMkLst>
          <pc:docMk/>
          <pc:sldMk cId="142428729" sldId="278"/>
        </pc:sldMkLst>
        <pc:spChg chg="mod">
          <ac:chgData name="Alejandro Cerezo" userId="5ea20e796f35876f" providerId="LiveId" clId="{DBD0BBBB-FC81-493F-B05E-F3D766094A46}" dt="2020-03-23T18:55:23.476" v="914" actId="26606"/>
          <ac:spMkLst>
            <pc:docMk/>
            <pc:sldMk cId="142428729" sldId="278"/>
            <ac:spMk id="2" creationId="{9FBA57D8-261A-40A0-91D1-326C1DF662FC}"/>
          </ac:spMkLst>
        </pc:spChg>
        <pc:spChg chg="add del mod">
          <ac:chgData name="Alejandro Cerezo" userId="5ea20e796f35876f" providerId="LiveId" clId="{DBD0BBBB-FC81-493F-B05E-F3D766094A46}" dt="2020-03-23T18:55:23.476" v="914" actId="26606"/>
          <ac:spMkLst>
            <pc:docMk/>
            <pc:sldMk cId="142428729" sldId="278"/>
            <ac:spMk id="3" creationId="{923C1C3B-188D-4FC5-9F74-D5107D710353}"/>
          </ac:spMkLst>
        </pc:spChg>
        <pc:spChg chg="add del">
          <ac:chgData name="Alejandro Cerezo" userId="5ea20e796f35876f" providerId="LiveId" clId="{DBD0BBBB-FC81-493F-B05E-F3D766094A46}" dt="2020-03-23T18:55:20.312" v="911" actId="26606"/>
          <ac:spMkLst>
            <pc:docMk/>
            <pc:sldMk cId="142428729" sldId="278"/>
            <ac:spMk id="10" creationId="{46C2E80F-49A6-4372-B103-219D417A55ED}"/>
          </ac:spMkLst>
        </pc:spChg>
        <pc:spChg chg="add del">
          <ac:chgData name="Alejandro Cerezo" userId="5ea20e796f35876f" providerId="LiveId" clId="{DBD0BBBB-FC81-493F-B05E-F3D766094A46}" dt="2020-03-23T18:55:23.401" v="913" actId="26606"/>
          <ac:spMkLst>
            <pc:docMk/>
            <pc:sldMk cId="142428729" sldId="278"/>
            <ac:spMk id="12" creationId="{46C2E80F-49A6-4372-B103-219D417A55ED}"/>
          </ac:spMkLst>
        </pc:spChg>
        <pc:spChg chg="add del">
          <ac:chgData name="Alejandro Cerezo" userId="5ea20e796f35876f" providerId="LiveId" clId="{DBD0BBBB-FC81-493F-B05E-F3D766094A46}" dt="2020-03-23T19:01:07.047" v="962"/>
          <ac:spMkLst>
            <pc:docMk/>
            <pc:sldMk cId="142428729" sldId="278"/>
            <ac:spMk id="15" creationId="{46C2E80F-49A6-4372-B103-219D417A55ED}"/>
          </ac:spMkLst>
        </pc:spChg>
        <pc:graphicFrameChg chg="add del">
          <ac:chgData name="Alejandro Cerezo" userId="5ea20e796f35876f" providerId="LiveId" clId="{DBD0BBBB-FC81-493F-B05E-F3D766094A46}" dt="2020-03-23T18:55:20.312" v="911" actId="26606"/>
          <ac:graphicFrameMkLst>
            <pc:docMk/>
            <pc:sldMk cId="142428729" sldId="278"/>
            <ac:graphicFrameMk id="5" creationId="{AB101259-4179-4ED2-B0DC-9CD8CD998F0A}"/>
          </ac:graphicFrameMkLst>
        </pc:graphicFrameChg>
        <pc:graphicFrameChg chg="add del">
          <ac:chgData name="Alejandro Cerezo" userId="5ea20e796f35876f" providerId="LiveId" clId="{DBD0BBBB-FC81-493F-B05E-F3D766094A46}" dt="2020-03-23T18:55:23.401" v="913" actId="26606"/>
          <ac:graphicFrameMkLst>
            <pc:docMk/>
            <pc:sldMk cId="142428729" sldId="278"/>
            <ac:graphicFrameMk id="13" creationId="{268AA0F8-47BE-47E4-8584-0DC3AA4C8770}"/>
          </ac:graphicFrameMkLst>
        </pc:graphicFrameChg>
        <pc:graphicFrameChg chg="add mod">
          <ac:chgData name="Alejandro Cerezo" userId="5ea20e796f35876f" providerId="LiveId" clId="{DBD0BBBB-FC81-493F-B05E-F3D766094A46}" dt="2020-03-23T19:28:07.850" v="1115" actId="313"/>
          <ac:graphicFrameMkLst>
            <pc:docMk/>
            <pc:sldMk cId="142428729" sldId="278"/>
            <ac:graphicFrameMk id="16" creationId="{AB101259-4179-4ED2-B0DC-9CD8CD998F0A}"/>
          </ac:graphicFrameMkLst>
        </pc:graphicFrameChg>
      </pc:sldChg>
      <pc:sldChg chg="addSp delSp setBg delDesignElem">
        <pc:chgData name="Alejandro Cerezo" userId="5ea20e796f35876f" providerId="LiveId" clId="{DBD0BBBB-FC81-493F-B05E-F3D766094A46}" dt="2020-03-29T15:15:15.220" v="3334"/>
        <pc:sldMkLst>
          <pc:docMk/>
          <pc:sldMk cId="225891595" sldId="279"/>
        </pc:sldMkLst>
        <pc:spChg chg="add del">
          <ac:chgData name="Alejandro Cerezo" userId="5ea20e796f35876f" providerId="LiveId" clId="{DBD0BBBB-FC81-493F-B05E-F3D766094A46}" dt="2020-03-23T19:01:07.047" v="962"/>
          <ac:spMkLst>
            <pc:docMk/>
            <pc:sldMk cId="225891595" sldId="279"/>
            <ac:spMk id="10" creationId="{E49CC64F-7275-4E33-961B-0C5CDC439875}"/>
          </ac:spMkLst>
        </pc:spChg>
      </pc:sldChg>
      <pc:sldChg chg="addSp delSp modSp setBg delDesignElem">
        <pc:chgData name="Alejandro Cerezo" userId="5ea20e796f35876f" providerId="LiveId" clId="{DBD0BBBB-FC81-493F-B05E-F3D766094A46}" dt="2020-03-29T15:15:15.220" v="3334"/>
        <pc:sldMkLst>
          <pc:docMk/>
          <pc:sldMk cId="2753393003" sldId="280"/>
        </pc:sldMkLst>
        <pc:spChg chg="mod">
          <ac:chgData name="Alejandro Cerezo" userId="5ea20e796f35876f" providerId="LiveId" clId="{DBD0BBBB-FC81-493F-B05E-F3D766094A46}" dt="2020-03-23T19:27:09.019" v="1112" actId="20577"/>
          <ac:spMkLst>
            <pc:docMk/>
            <pc:sldMk cId="2753393003" sldId="280"/>
            <ac:spMk id="3" creationId="{4E2F4844-7F35-4D85-B66E-12E7EC2A36E9}"/>
          </ac:spMkLst>
        </pc:spChg>
        <pc:spChg chg="add del">
          <ac:chgData name="Alejandro Cerezo" userId="5ea20e796f35876f" providerId="LiveId" clId="{DBD0BBBB-FC81-493F-B05E-F3D766094A46}" dt="2020-03-23T19:01:07.047" v="962"/>
          <ac:spMkLst>
            <pc:docMk/>
            <pc:sldMk cId="2753393003" sldId="280"/>
            <ac:spMk id="8" creationId="{3B854194-185D-494D-905C-7C7CB2E30F6E}"/>
          </ac:spMkLst>
        </pc:spChg>
        <pc:spChg chg="add del">
          <ac:chgData name="Alejandro Cerezo" userId="5ea20e796f35876f" providerId="LiveId" clId="{DBD0BBBB-FC81-493F-B05E-F3D766094A46}" dt="2020-03-23T19:01:07.047" v="962"/>
          <ac:spMkLst>
            <pc:docMk/>
            <pc:sldMk cId="2753393003" sldId="280"/>
            <ac:spMk id="10" creationId="{B4F5FA0D-0104-4987-8241-EFF7C85B88DE}"/>
          </ac:spMkLst>
        </pc:spChg>
        <pc:picChg chg="add del">
          <ac:chgData name="Alejandro Cerezo" userId="5ea20e796f35876f" providerId="LiveId" clId="{DBD0BBBB-FC81-493F-B05E-F3D766094A46}" dt="2020-03-23T19:01:07.047" v="962"/>
          <ac:picMkLst>
            <pc:docMk/>
            <pc:sldMk cId="2753393003" sldId="280"/>
            <ac:picMk id="12" creationId="{2897127E-6CEF-446C-BE87-93B7C46E49D1}"/>
          </ac:picMkLst>
        </pc:picChg>
      </pc:sldChg>
      <pc:sldChg chg="addSp delSp modSp add mod setBg setClrOvrMap delDesignElem">
        <pc:chgData name="Alejandro Cerezo" userId="5ea20e796f35876f" providerId="LiveId" clId="{DBD0BBBB-FC81-493F-B05E-F3D766094A46}" dt="2020-03-29T15:15:15.220" v="3334"/>
        <pc:sldMkLst>
          <pc:docMk/>
          <pc:sldMk cId="4827371" sldId="281"/>
        </pc:sldMkLst>
        <pc:spChg chg="del">
          <ac:chgData name="Alejandro Cerezo" userId="5ea20e796f35876f" providerId="LiveId" clId="{DBD0BBBB-FC81-493F-B05E-F3D766094A46}" dt="2020-03-23T18:25:19.419" v="677"/>
          <ac:spMkLst>
            <pc:docMk/>
            <pc:sldMk cId="4827371" sldId="281"/>
            <ac:spMk id="2" creationId="{5886B41F-099E-4DC2-9ACC-ADD7B02AE4E4}"/>
          </ac:spMkLst>
        </pc:spChg>
        <pc:spChg chg="del">
          <ac:chgData name="Alejandro Cerezo" userId="5ea20e796f35876f" providerId="LiveId" clId="{DBD0BBBB-FC81-493F-B05E-F3D766094A46}" dt="2020-03-23T18:25:19.419" v="677"/>
          <ac:spMkLst>
            <pc:docMk/>
            <pc:sldMk cId="4827371" sldId="281"/>
            <ac:spMk id="3" creationId="{89F48A49-55D7-4681-992D-4928AF9EF708}"/>
          </ac:spMkLst>
        </pc:spChg>
        <pc:spChg chg="add mod">
          <ac:chgData name="Alejandro Cerezo" userId="5ea20e796f35876f" providerId="LiveId" clId="{DBD0BBBB-FC81-493F-B05E-F3D766094A46}" dt="2020-03-23T18:47:26.128" v="861" actId="122"/>
          <ac:spMkLst>
            <pc:docMk/>
            <pc:sldMk cId="4827371" sldId="281"/>
            <ac:spMk id="4" creationId="{278B66ED-E79A-426E-ACA6-E77B93BF0B33}"/>
          </ac:spMkLst>
        </pc:spChg>
        <pc:spChg chg="add mod">
          <ac:chgData name="Alejandro Cerezo" userId="5ea20e796f35876f" providerId="LiveId" clId="{DBD0BBBB-FC81-493F-B05E-F3D766094A46}" dt="2020-03-23T18:48:18.636" v="866" actId="1582"/>
          <ac:spMkLst>
            <pc:docMk/>
            <pc:sldMk cId="4827371" sldId="281"/>
            <ac:spMk id="6" creationId="{C48BB434-99C7-4A58-8C1E-50376773FA1D}"/>
          </ac:spMkLst>
        </pc:spChg>
        <pc:spChg chg="add del">
          <ac:chgData name="Alejandro Cerezo" userId="5ea20e796f35876f" providerId="LiveId" clId="{DBD0BBBB-FC81-493F-B05E-F3D766094A46}" dt="2020-03-23T19:01:07.047" v="962"/>
          <ac:spMkLst>
            <pc:docMk/>
            <pc:sldMk cId="4827371" sldId="281"/>
            <ac:spMk id="10" creationId="{1DB7C82F-AB7E-4F0C-B829-FA1B9C415180}"/>
          </ac:spMkLst>
        </pc:spChg>
        <pc:picChg chg="add mod">
          <ac:chgData name="Alejandro Cerezo" userId="5ea20e796f35876f" providerId="LiveId" clId="{DBD0BBBB-FC81-493F-B05E-F3D766094A46}" dt="2020-03-23T18:43:06.517" v="807" actId="26606"/>
          <ac:picMkLst>
            <pc:docMk/>
            <pc:sldMk cId="4827371" sldId="281"/>
            <ac:picMk id="5" creationId="{4CB05487-6A83-4534-A54D-05F90B436722}"/>
          </ac:picMkLst>
        </pc:picChg>
        <pc:cxnChg chg="add mod">
          <ac:chgData name="Alejandro Cerezo" userId="5ea20e796f35876f" providerId="LiveId" clId="{DBD0BBBB-FC81-493F-B05E-F3D766094A46}" dt="2020-03-23T18:48:49.897" v="870" actId="14100"/>
          <ac:cxnSpMkLst>
            <pc:docMk/>
            <pc:sldMk cId="4827371" sldId="281"/>
            <ac:cxnSpMk id="8" creationId="{1F055CEE-7848-4C96-B0B0-DAC83914C975}"/>
          </ac:cxnSpMkLst>
        </pc:cxnChg>
      </pc:sldChg>
      <pc:sldChg chg="addSp delSp modSp add mod setBg delDesignElem">
        <pc:chgData name="Alejandro Cerezo" userId="5ea20e796f35876f" providerId="LiveId" clId="{DBD0BBBB-FC81-493F-B05E-F3D766094A46}" dt="2020-03-29T15:15:15.220" v="3334"/>
        <pc:sldMkLst>
          <pc:docMk/>
          <pc:sldMk cId="1261983846" sldId="282"/>
        </pc:sldMkLst>
        <pc:spChg chg="mod">
          <ac:chgData name="Alejandro Cerezo" userId="5ea20e796f35876f" providerId="LiveId" clId="{DBD0BBBB-FC81-493F-B05E-F3D766094A46}" dt="2020-03-23T18:29:15.191" v="724" actId="14100"/>
          <ac:spMkLst>
            <pc:docMk/>
            <pc:sldMk cId="1261983846" sldId="282"/>
            <ac:spMk id="2" creationId="{A4986AC4-0321-4397-A21C-BCF1917D3240}"/>
          </ac:spMkLst>
        </pc:spChg>
        <pc:spChg chg="add del">
          <ac:chgData name="Alejandro Cerezo" userId="5ea20e796f35876f" providerId="LiveId" clId="{DBD0BBBB-FC81-493F-B05E-F3D766094A46}" dt="2020-03-23T18:27:16.480" v="699" actId="478"/>
          <ac:spMkLst>
            <pc:docMk/>
            <pc:sldMk cId="1261983846" sldId="282"/>
            <ac:spMk id="3" creationId="{5D6CE416-DFD3-46FF-BD68-CB8E099200C4}"/>
          </ac:spMkLst>
        </pc:spChg>
        <pc:spChg chg="del">
          <ac:chgData name="Alejandro Cerezo" userId="5ea20e796f35876f" providerId="LiveId" clId="{DBD0BBBB-FC81-493F-B05E-F3D766094A46}" dt="2020-03-23T18:28:11.915" v="712"/>
          <ac:spMkLst>
            <pc:docMk/>
            <pc:sldMk cId="1261983846" sldId="282"/>
            <ac:spMk id="4" creationId="{A1B5B1AC-1F3A-4EBB-A9BF-8EFDB82DDF95}"/>
          </ac:spMkLst>
        </pc:spChg>
        <pc:spChg chg="add mod">
          <ac:chgData name="Alejandro Cerezo" userId="5ea20e796f35876f" providerId="LiveId" clId="{DBD0BBBB-FC81-493F-B05E-F3D766094A46}" dt="2020-03-23T18:29:28.150" v="726" actId="14100"/>
          <ac:spMkLst>
            <pc:docMk/>
            <pc:sldMk cId="1261983846" sldId="282"/>
            <ac:spMk id="7" creationId="{98798094-CDE2-4C96-8D6A-534CABDE9BC7}"/>
          </ac:spMkLst>
        </pc:spChg>
        <pc:spChg chg="add del">
          <ac:chgData name="Alejandro Cerezo" userId="5ea20e796f35876f" providerId="LiveId" clId="{DBD0BBBB-FC81-493F-B05E-F3D766094A46}" dt="2020-03-23T18:28:53.607" v="718" actId="26606"/>
          <ac:spMkLst>
            <pc:docMk/>
            <pc:sldMk cId="1261983846" sldId="282"/>
            <ac:spMk id="12" creationId="{F56F5174-31D9-4DBB-AAB7-A1FD7BDB1352}"/>
          </ac:spMkLst>
        </pc:spChg>
        <pc:spChg chg="add del">
          <ac:chgData name="Alejandro Cerezo" userId="5ea20e796f35876f" providerId="LiveId" clId="{DBD0BBBB-FC81-493F-B05E-F3D766094A46}" dt="2020-03-23T18:28:53.607" v="718" actId="26606"/>
          <ac:spMkLst>
            <pc:docMk/>
            <pc:sldMk cId="1261983846" sldId="282"/>
            <ac:spMk id="16" creationId="{F9A95BEE-6BB1-4A28-A8E6-A34B2E42EF87}"/>
          </ac:spMkLst>
        </pc:spChg>
        <pc:spChg chg="add del">
          <ac:chgData name="Alejandro Cerezo" userId="5ea20e796f35876f" providerId="LiveId" clId="{DBD0BBBB-FC81-493F-B05E-F3D766094A46}" dt="2020-03-23T19:01:07.047" v="962"/>
          <ac:spMkLst>
            <pc:docMk/>
            <pc:sldMk cId="1261983846" sldId="282"/>
            <ac:spMk id="21" creationId="{49CD2D09-B1BB-4DF5-9E1C-3D21B21EDEFD}"/>
          </ac:spMkLst>
        </pc:spChg>
        <pc:spChg chg="add del">
          <ac:chgData name="Alejandro Cerezo" userId="5ea20e796f35876f" providerId="LiveId" clId="{DBD0BBBB-FC81-493F-B05E-F3D766094A46}" dt="2020-03-23T19:01:07.047" v="962"/>
          <ac:spMkLst>
            <pc:docMk/>
            <pc:sldMk cId="1261983846" sldId="282"/>
            <ac:spMk id="25" creationId="{967C29FE-FD32-4AFB-AD20-DBDF5864B2D8}"/>
          </ac:spMkLst>
        </pc:spChg>
        <pc:picChg chg="add del">
          <ac:chgData name="Alejandro Cerezo" userId="5ea20e796f35876f" providerId="LiveId" clId="{DBD0BBBB-FC81-493F-B05E-F3D766094A46}" dt="2020-03-23T18:27:11.232" v="698"/>
          <ac:picMkLst>
            <pc:docMk/>
            <pc:sldMk cId="1261983846" sldId="282"/>
            <ac:picMk id="5" creationId="{E544633A-2F9F-4E7A-8CD1-7DD31D6CBE46}"/>
          </ac:picMkLst>
        </pc:picChg>
        <pc:picChg chg="add mod ord">
          <ac:chgData name="Alejandro Cerezo" userId="5ea20e796f35876f" providerId="LiveId" clId="{DBD0BBBB-FC81-493F-B05E-F3D766094A46}" dt="2020-03-23T18:28:53.607" v="718" actId="26606"/>
          <ac:picMkLst>
            <pc:docMk/>
            <pc:sldMk cId="1261983846" sldId="282"/>
            <ac:picMk id="6" creationId="{297D01CB-2456-4BFA-92A9-B84ACDCB2E4D}"/>
          </ac:picMkLst>
        </pc:picChg>
        <pc:picChg chg="add del">
          <ac:chgData name="Alejandro Cerezo" userId="5ea20e796f35876f" providerId="LiveId" clId="{DBD0BBBB-FC81-493F-B05E-F3D766094A46}" dt="2020-03-23T18:28:53.607" v="718" actId="26606"/>
          <ac:picMkLst>
            <pc:docMk/>
            <pc:sldMk cId="1261983846" sldId="282"/>
            <ac:picMk id="14" creationId="{AE113210-7872-481A-ADE6-3A05CCAF5EB2}"/>
          </ac:picMkLst>
        </pc:picChg>
        <pc:picChg chg="add del">
          <ac:chgData name="Alejandro Cerezo" userId="5ea20e796f35876f" providerId="LiveId" clId="{DBD0BBBB-FC81-493F-B05E-F3D766094A46}" dt="2020-03-23T19:01:07.047" v="962"/>
          <ac:picMkLst>
            <pc:docMk/>
            <pc:sldMk cId="1261983846" sldId="282"/>
            <ac:picMk id="23" creationId="{83355637-BA71-4F63-94C9-E77BF81BDFC0}"/>
          </ac:picMkLst>
        </pc:picChg>
      </pc:sldChg>
      <pc:sldChg chg="addSp delSp modSp add mod setBg setClrOvrMap delDesignElem">
        <pc:chgData name="Alejandro Cerezo" userId="5ea20e796f35876f" providerId="LiveId" clId="{DBD0BBBB-FC81-493F-B05E-F3D766094A46}" dt="2020-03-29T15:15:15.220" v="3334"/>
        <pc:sldMkLst>
          <pc:docMk/>
          <pc:sldMk cId="2869156943" sldId="283"/>
        </pc:sldMkLst>
        <pc:spChg chg="mod">
          <ac:chgData name="Alejandro Cerezo" userId="5ea20e796f35876f" providerId="LiveId" clId="{DBD0BBBB-FC81-493F-B05E-F3D766094A46}" dt="2020-03-23T18:32:29.392" v="743" actId="20577"/>
          <ac:spMkLst>
            <pc:docMk/>
            <pc:sldMk cId="2869156943" sldId="283"/>
            <ac:spMk id="2" creationId="{C02E5AF5-6822-43F1-8D2F-5D3D9F4D76C5}"/>
          </ac:spMkLst>
        </pc:spChg>
        <pc:spChg chg="mod">
          <ac:chgData name="Alejandro Cerezo" userId="5ea20e796f35876f" providerId="LiveId" clId="{DBD0BBBB-FC81-493F-B05E-F3D766094A46}" dt="2020-03-23T19:17:29.143" v="1092" actId="790"/>
          <ac:spMkLst>
            <pc:docMk/>
            <pc:sldMk cId="2869156943" sldId="283"/>
            <ac:spMk id="3" creationId="{A9480DA6-3486-4C1A-BBDF-942ED2374F86}"/>
          </ac:spMkLst>
        </pc:spChg>
        <pc:spChg chg="add del">
          <ac:chgData name="Alejandro Cerezo" userId="5ea20e796f35876f" providerId="LiveId" clId="{DBD0BBBB-FC81-493F-B05E-F3D766094A46}" dt="2020-03-23T19:01:07.047" v="962"/>
          <ac:spMkLst>
            <pc:docMk/>
            <pc:sldMk cId="2869156943" sldId="283"/>
            <ac:spMk id="5" creationId="{7264F718-7FAC-4056-9FA9-A603EC682FE7}"/>
          </ac:spMkLst>
        </pc:spChg>
        <pc:spChg chg="add del">
          <ac:chgData name="Alejandro Cerezo" userId="5ea20e796f35876f" providerId="LiveId" clId="{DBD0BBBB-FC81-493F-B05E-F3D766094A46}" dt="2020-03-23T19:01:07.047" v="962"/>
          <ac:spMkLst>
            <pc:docMk/>
            <pc:sldMk cId="2869156943" sldId="283"/>
            <ac:spMk id="6" creationId="{F74639F7-E3C7-4165-A83E-6386A86BA1DA}"/>
          </ac:spMkLst>
        </pc:spChg>
        <pc:spChg chg="add del">
          <ac:chgData name="Alejandro Cerezo" userId="5ea20e796f35876f" providerId="LiveId" clId="{DBD0BBBB-FC81-493F-B05E-F3D766094A46}" dt="2020-03-23T19:01:07.047" v="962"/>
          <ac:spMkLst>
            <pc:docMk/>
            <pc:sldMk cId="2869156943" sldId="283"/>
            <ac:spMk id="7" creationId="{8B3AF0F1-707A-463E-B5EE-33C63A40CFC9}"/>
          </ac:spMkLst>
        </pc:spChg>
        <pc:spChg chg="add del">
          <ac:chgData name="Alejandro Cerezo" userId="5ea20e796f35876f" providerId="LiveId" clId="{DBD0BBBB-FC81-493F-B05E-F3D766094A46}" dt="2020-03-23T18:31:55.642" v="731" actId="26606"/>
          <ac:spMkLst>
            <pc:docMk/>
            <pc:sldMk cId="2869156943" sldId="283"/>
            <ac:spMk id="8" creationId="{85016AEC-0320-4ED0-8ECB-FE11DDDFE17A}"/>
          </ac:spMkLst>
        </pc:spChg>
        <pc:spChg chg="add del">
          <ac:chgData name="Alejandro Cerezo" userId="5ea20e796f35876f" providerId="LiveId" clId="{DBD0BBBB-FC81-493F-B05E-F3D766094A46}" dt="2020-03-23T18:31:55.642" v="731" actId="26606"/>
          <ac:spMkLst>
            <pc:docMk/>
            <pc:sldMk cId="2869156943" sldId="283"/>
            <ac:spMk id="10" creationId="{D3CDB30C-1F82-41E6-A067-831D6E89184F}"/>
          </ac:spMkLst>
        </pc:spChg>
        <pc:spChg chg="add del">
          <ac:chgData name="Alejandro Cerezo" userId="5ea20e796f35876f" providerId="LiveId" clId="{DBD0BBBB-FC81-493F-B05E-F3D766094A46}" dt="2020-03-23T18:31:55.642" v="731" actId="26606"/>
          <ac:spMkLst>
            <pc:docMk/>
            <pc:sldMk cId="2869156943" sldId="283"/>
            <ac:spMk id="12" creationId="{2DDA86DD-F997-4F66-A87C-5B58AB6D19EC}"/>
          </ac:spMkLst>
        </pc:spChg>
        <pc:spChg chg="add del">
          <ac:chgData name="Alejandro Cerezo" userId="5ea20e796f35876f" providerId="LiveId" clId="{DBD0BBBB-FC81-493F-B05E-F3D766094A46}" dt="2020-03-23T18:31:55.642" v="731" actId="26606"/>
          <ac:spMkLst>
            <pc:docMk/>
            <pc:sldMk cId="2869156943" sldId="283"/>
            <ac:spMk id="14" creationId="{D241B827-437E-40A3-A732-669230D6A5BC}"/>
          </ac:spMkLst>
        </pc:spChg>
      </pc:sldChg>
      <pc:sldChg chg="addSp delSp modSp add ord setBg delDesignElem">
        <pc:chgData name="Alejandro Cerezo" userId="5ea20e796f35876f" providerId="LiveId" clId="{DBD0BBBB-FC81-493F-B05E-F3D766094A46}" dt="2020-03-29T15:15:15.220" v="3334"/>
        <pc:sldMkLst>
          <pc:docMk/>
          <pc:sldMk cId="2654990691" sldId="284"/>
        </pc:sldMkLst>
        <pc:spChg chg="mod ord">
          <ac:chgData name="Alejandro Cerezo" userId="5ea20e796f35876f" providerId="LiveId" clId="{DBD0BBBB-FC81-493F-B05E-F3D766094A46}" dt="2020-03-23T19:13:23.745" v="1074" actId="2"/>
          <ac:spMkLst>
            <pc:docMk/>
            <pc:sldMk cId="2654990691" sldId="284"/>
            <ac:spMk id="2" creationId="{4E9C4EF1-3C3F-428A-8135-9FDE17EBC12E}"/>
          </ac:spMkLst>
        </pc:spChg>
        <pc:spChg chg="add mod">
          <ac:chgData name="Alejandro Cerezo" userId="5ea20e796f35876f" providerId="LiveId" clId="{DBD0BBBB-FC81-493F-B05E-F3D766094A46}" dt="2020-03-23T18:53:22.774" v="906" actId="1076"/>
          <ac:spMkLst>
            <pc:docMk/>
            <pc:sldMk cId="2654990691" sldId="284"/>
            <ac:spMk id="5" creationId="{D7C8FAC9-A0A3-4572-A179-2D7218B3A50D}"/>
          </ac:spMkLst>
        </pc:spChg>
        <pc:spChg chg="add mod">
          <ac:chgData name="Alejandro Cerezo" userId="5ea20e796f35876f" providerId="LiveId" clId="{DBD0BBBB-FC81-493F-B05E-F3D766094A46}" dt="2020-03-23T18:53:56.203" v="909" actId="1076"/>
          <ac:spMkLst>
            <pc:docMk/>
            <pc:sldMk cId="2654990691" sldId="284"/>
            <ac:spMk id="6" creationId="{171B1953-C266-4E01-860C-8705208197D5}"/>
          </ac:spMkLst>
        </pc:spChg>
        <pc:spChg chg="add del">
          <ac:chgData name="Alejandro Cerezo" userId="5ea20e796f35876f" providerId="LiveId" clId="{DBD0BBBB-FC81-493F-B05E-F3D766094A46}" dt="2020-03-23T19:01:07.047" v="962"/>
          <ac:spMkLst>
            <pc:docMk/>
            <pc:sldMk cId="2654990691" sldId="284"/>
            <ac:spMk id="8" creationId="{6753252F-4873-4F63-801D-CC719279A7D5}"/>
          </ac:spMkLst>
        </pc:spChg>
        <pc:spChg chg="add del">
          <ac:chgData name="Alejandro Cerezo" userId="5ea20e796f35876f" providerId="LiveId" clId="{DBD0BBBB-FC81-493F-B05E-F3D766094A46}" dt="2020-03-23T19:01:07.047" v="962"/>
          <ac:spMkLst>
            <pc:docMk/>
            <pc:sldMk cId="2654990691" sldId="284"/>
            <ac:spMk id="10" creationId="{047C8CCB-F95D-4249-92DD-651249D3535A}"/>
          </ac:spMkLst>
        </pc:spChg>
        <pc:picChg chg="del">
          <ac:chgData name="Alejandro Cerezo" userId="5ea20e796f35876f" providerId="LiveId" clId="{DBD0BBBB-FC81-493F-B05E-F3D766094A46}" dt="2020-03-23T18:36:28.061" v="753" actId="478"/>
          <ac:picMkLst>
            <pc:docMk/>
            <pc:sldMk cId="2654990691" sldId="284"/>
            <ac:picMk id="3" creationId="{97571953-88A8-4A5D-AD05-5F0D2BF3FEE1}"/>
          </ac:picMkLst>
        </pc:picChg>
        <pc:picChg chg="add del mod ord">
          <ac:chgData name="Alejandro Cerezo" userId="5ea20e796f35876f" providerId="LiveId" clId="{DBD0BBBB-FC81-493F-B05E-F3D766094A46}" dt="2020-03-23T18:50:01.031" v="877" actId="478"/>
          <ac:picMkLst>
            <pc:docMk/>
            <pc:sldMk cId="2654990691" sldId="284"/>
            <ac:picMk id="4" creationId="{8419D7A2-DA04-4B52-9F6E-8BBFCA0464D8}"/>
          </ac:picMkLst>
        </pc:picChg>
        <pc:picChg chg="add mod">
          <ac:chgData name="Alejandro Cerezo" userId="5ea20e796f35876f" providerId="LiveId" clId="{DBD0BBBB-FC81-493F-B05E-F3D766094A46}" dt="2020-03-23T18:53:51.909" v="908" actId="1076"/>
          <ac:picMkLst>
            <pc:docMk/>
            <pc:sldMk cId="2654990691" sldId="284"/>
            <ac:picMk id="7" creationId="{77BD0031-3B7D-419C-9C73-BB4F94429C45}"/>
          </ac:picMkLst>
        </pc:picChg>
        <pc:picChg chg="add mod ord">
          <ac:chgData name="Alejandro Cerezo" userId="5ea20e796f35876f" providerId="LiveId" clId="{DBD0BBBB-FC81-493F-B05E-F3D766094A46}" dt="2020-03-23T18:52:13.512" v="900" actId="29295"/>
          <ac:picMkLst>
            <pc:docMk/>
            <pc:sldMk cId="2654990691" sldId="284"/>
            <ac:picMk id="9" creationId="{18F6E3F0-D218-49B0-B8BE-B91C13B9B913}"/>
          </ac:picMkLst>
        </pc:picChg>
      </pc:sldChg>
      <pc:sldChg chg="addSp delSp modSp add mod ord setBg delDesignElem">
        <pc:chgData name="Alejandro Cerezo" userId="5ea20e796f35876f" providerId="LiveId" clId="{DBD0BBBB-FC81-493F-B05E-F3D766094A46}" dt="2020-03-29T15:15:15.220" v="3334"/>
        <pc:sldMkLst>
          <pc:docMk/>
          <pc:sldMk cId="777922990" sldId="285"/>
        </pc:sldMkLst>
        <pc:spChg chg="mod">
          <ac:chgData name="Alejandro Cerezo" userId="5ea20e796f35876f" providerId="LiveId" clId="{DBD0BBBB-FC81-493F-B05E-F3D766094A46}" dt="2020-03-23T18:40:22.835" v="786" actId="26606"/>
          <ac:spMkLst>
            <pc:docMk/>
            <pc:sldMk cId="777922990" sldId="285"/>
            <ac:spMk id="2" creationId="{12176765-7CCE-4B20-92AA-AAF7EDE5433D}"/>
          </ac:spMkLst>
        </pc:spChg>
        <pc:spChg chg="del">
          <ac:chgData name="Alejandro Cerezo" userId="5ea20e796f35876f" providerId="LiveId" clId="{DBD0BBBB-FC81-493F-B05E-F3D766094A46}" dt="2020-03-23T18:39:46.247" v="783"/>
          <ac:spMkLst>
            <pc:docMk/>
            <pc:sldMk cId="777922990" sldId="285"/>
            <ac:spMk id="3" creationId="{BAFE8CE9-FA10-4BF1-9216-F24834F41DAB}"/>
          </ac:spMkLst>
        </pc:spChg>
        <pc:spChg chg="mod">
          <ac:chgData name="Alejandro Cerezo" userId="5ea20e796f35876f" providerId="LiveId" clId="{DBD0BBBB-FC81-493F-B05E-F3D766094A46}" dt="2020-03-23T18:40:22.835" v="786" actId="26606"/>
          <ac:spMkLst>
            <pc:docMk/>
            <pc:sldMk cId="777922990" sldId="285"/>
            <ac:spMk id="4" creationId="{FCE6E621-0616-42B4-8ACD-58C0878E0FAA}"/>
          </ac:spMkLst>
        </pc:spChg>
        <pc:spChg chg="add del">
          <ac:chgData name="Alejandro Cerezo" userId="5ea20e796f35876f" providerId="LiveId" clId="{DBD0BBBB-FC81-493F-B05E-F3D766094A46}" dt="2020-03-23T19:01:07.047" v="962"/>
          <ac:spMkLst>
            <pc:docMk/>
            <pc:sldMk cId="777922990" sldId="285"/>
            <ac:spMk id="10" creationId="{87CC2527-562A-4F69-B487-4371E5B243E7}"/>
          </ac:spMkLst>
        </pc:spChg>
        <pc:picChg chg="add mod ord">
          <ac:chgData name="Alejandro Cerezo" userId="5ea20e796f35876f" providerId="LiveId" clId="{DBD0BBBB-FC81-493F-B05E-F3D766094A46}" dt="2020-03-23T18:40:32.021" v="787" actId="27614"/>
          <ac:picMkLst>
            <pc:docMk/>
            <pc:sldMk cId="777922990" sldId="285"/>
            <ac:picMk id="5" creationId="{9BA4929B-8C8F-4474-A211-ED3B56310FB3}"/>
          </ac:picMkLst>
        </pc:picChg>
        <pc:cxnChg chg="add del">
          <ac:chgData name="Alejandro Cerezo" userId="5ea20e796f35876f" providerId="LiveId" clId="{DBD0BBBB-FC81-493F-B05E-F3D766094A46}" dt="2020-03-23T19:01:07.047" v="962"/>
          <ac:cxnSpMkLst>
            <pc:docMk/>
            <pc:sldMk cId="777922990" sldId="285"/>
            <ac:cxnSpMk id="12"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2654447492" sldId="286"/>
        </pc:sldMkLst>
        <pc:spChg chg="del">
          <ac:chgData name="Alejandro Cerezo" userId="5ea20e796f35876f" providerId="LiveId" clId="{DBD0BBBB-FC81-493F-B05E-F3D766094A46}" dt="2020-03-23T19:11:13.944" v="1027"/>
          <ac:spMkLst>
            <pc:docMk/>
            <pc:sldMk cId="2654447492" sldId="286"/>
            <ac:spMk id="2" creationId="{52073959-CB77-4A52-9063-8936FEFDE0D5}"/>
          </ac:spMkLst>
        </pc:spChg>
        <pc:spChg chg="del">
          <ac:chgData name="Alejandro Cerezo" userId="5ea20e796f35876f" providerId="LiveId" clId="{DBD0BBBB-FC81-493F-B05E-F3D766094A46}" dt="2020-03-23T19:10:35.340" v="1026"/>
          <ac:spMkLst>
            <pc:docMk/>
            <pc:sldMk cId="2654447492" sldId="286"/>
            <ac:spMk id="3" creationId="{C05B3E9D-FD93-4829-92A3-02F9A9664886}"/>
          </ac:spMkLst>
        </pc:spChg>
        <pc:spChg chg="add mod ord">
          <ac:chgData name="Alejandro Cerezo" userId="5ea20e796f35876f" providerId="LiveId" clId="{DBD0BBBB-FC81-493F-B05E-F3D766094A46}" dt="2020-03-23T19:11:59.246" v="1037" actId="26606"/>
          <ac:spMkLst>
            <pc:docMk/>
            <pc:sldMk cId="2654447492" sldId="286"/>
            <ac:spMk id="5" creationId="{DB8CE15F-3AAE-486E-9E6A-4EE4C146E8E1}"/>
          </ac:spMkLst>
        </pc:spChg>
        <pc:spChg chg="add mod">
          <ac:chgData name="Alejandro Cerezo" userId="5ea20e796f35876f" providerId="LiveId" clId="{DBD0BBBB-FC81-493F-B05E-F3D766094A46}" dt="2020-03-23T19:28:20.888" v="1116" actId="790"/>
          <ac:spMkLst>
            <pc:docMk/>
            <pc:sldMk cId="2654447492" sldId="286"/>
            <ac:spMk id="6" creationId="{7E4D35FC-C423-4CB1-9442-0F29F9E0B5F8}"/>
          </ac:spMkLst>
        </pc:spChg>
        <pc:spChg chg="add">
          <ac:chgData name="Alejandro Cerezo" userId="5ea20e796f35876f" providerId="LiveId" clId="{DBD0BBBB-FC81-493F-B05E-F3D766094A46}" dt="2020-03-23T19:11:59.246" v="1037" actId="26606"/>
          <ac:spMkLst>
            <pc:docMk/>
            <pc:sldMk cId="2654447492" sldId="286"/>
            <ac:spMk id="11" creationId="{87CC2527-562A-4F69-B487-4371E5B243E7}"/>
          </ac:spMkLst>
        </pc:spChg>
        <pc:picChg chg="add mod">
          <ac:chgData name="Alejandro Cerezo" userId="5ea20e796f35876f" providerId="LiveId" clId="{DBD0BBBB-FC81-493F-B05E-F3D766094A46}" dt="2020-03-23T19:11:59.246" v="1037" actId="26606"/>
          <ac:picMkLst>
            <pc:docMk/>
            <pc:sldMk cId="2654447492" sldId="286"/>
            <ac:picMk id="4" creationId="{406FB789-88F3-44C6-88F3-7364C9803D9D}"/>
          </ac:picMkLst>
        </pc:picChg>
        <pc:cxnChg chg="add">
          <ac:chgData name="Alejandro Cerezo" userId="5ea20e796f35876f" providerId="LiveId" clId="{DBD0BBBB-FC81-493F-B05E-F3D766094A46}" dt="2020-03-23T19:11:59.246" v="1037" actId="26606"/>
          <ac:cxnSpMkLst>
            <pc:docMk/>
            <pc:sldMk cId="2654447492" sldId="286"/>
            <ac:cxnSpMk id="13" creationId="{BCDAEC91-5BCE-4B55-9CC0-43EF94CB734B}"/>
          </ac:cxnSpMkLst>
        </pc:cxnChg>
      </pc:sldChg>
      <pc:sldChg chg="addSp delSp modSp add mod setBg">
        <pc:chgData name="Alejandro Cerezo" userId="5ea20e796f35876f" providerId="LiveId" clId="{DBD0BBBB-FC81-493F-B05E-F3D766094A46}" dt="2020-03-29T15:15:15.220" v="3334"/>
        <pc:sldMkLst>
          <pc:docMk/>
          <pc:sldMk cId="830456187" sldId="287"/>
        </pc:sldMkLst>
        <pc:spChg chg="mod ord">
          <ac:chgData name="Alejandro Cerezo" userId="5ea20e796f35876f" providerId="LiveId" clId="{DBD0BBBB-FC81-493F-B05E-F3D766094A46}" dt="2020-03-24T07:01:38.733" v="1145" actId="26606"/>
          <ac:spMkLst>
            <pc:docMk/>
            <pc:sldMk cId="830456187" sldId="287"/>
            <ac:spMk id="2" creationId="{CEED2EFB-42E7-4C66-8CC6-9B96B391AAFA}"/>
          </ac:spMkLst>
        </pc:spChg>
        <pc:spChg chg="del">
          <ac:chgData name="Alejandro Cerezo" userId="5ea20e796f35876f" providerId="LiveId" clId="{DBD0BBBB-FC81-493F-B05E-F3D766094A46}" dt="2020-03-24T07:01:16.220" v="1143"/>
          <ac:spMkLst>
            <pc:docMk/>
            <pc:sldMk cId="830456187" sldId="287"/>
            <ac:spMk id="3" creationId="{39857C15-3290-4DA1-8933-4AA419DB24F4}"/>
          </ac:spMkLst>
        </pc:spChg>
        <pc:spChg chg="mod">
          <ac:chgData name="Alejandro Cerezo" userId="5ea20e796f35876f" providerId="LiveId" clId="{DBD0BBBB-FC81-493F-B05E-F3D766094A46}" dt="2020-03-24T07:01:38.733" v="1145" actId="26606"/>
          <ac:spMkLst>
            <pc:docMk/>
            <pc:sldMk cId="830456187" sldId="287"/>
            <ac:spMk id="4" creationId="{5A3B1F17-C470-4D58-9412-57B27F03FBCC}"/>
          </ac:spMkLst>
        </pc:spChg>
        <pc:spChg chg="add">
          <ac:chgData name="Alejandro Cerezo" userId="5ea20e796f35876f" providerId="LiveId" clId="{DBD0BBBB-FC81-493F-B05E-F3D766094A46}" dt="2020-03-24T07:01:38.733" v="1145" actId="26606"/>
          <ac:spMkLst>
            <pc:docMk/>
            <pc:sldMk cId="830456187" sldId="287"/>
            <ac:spMk id="10" creationId="{87CC2527-562A-4F69-B487-4371E5B243E7}"/>
          </ac:spMkLst>
        </pc:spChg>
        <pc:picChg chg="add mod">
          <ac:chgData name="Alejandro Cerezo" userId="5ea20e796f35876f" providerId="LiveId" clId="{DBD0BBBB-FC81-493F-B05E-F3D766094A46}" dt="2020-03-24T07:01:45.831" v="1146" actId="27614"/>
          <ac:picMkLst>
            <pc:docMk/>
            <pc:sldMk cId="830456187" sldId="287"/>
            <ac:picMk id="5" creationId="{511C2CA5-3511-49A9-A14D-28549F48073D}"/>
          </ac:picMkLst>
        </pc:picChg>
        <pc:cxnChg chg="add">
          <ac:chgData name="Alejandro Cerezo" userId="5ea20e796f35876f" providerId="LiveId" clId="{DBD0BBBB-FC81-493F-B05E-F3D766094A46}" dt="2020-03-24T07:01:38.733" v="1145" actId="26606"/>
          <ac:cxnSpMkLst>
            <pc:docMk/>
            <pc:sldMk cId="830456187" sldId="287"/>
            <ac:cxnSpMk id="12" creationId="{BCDAEC91-5BCE-4B55-9CC0-43EF94CB734B}"/>
          </ac:cxnSpMkLst>
        </pc:cxnChg>
      </pc:sldChg>
      <pc:sldChg chg="addSp delSp modSp add mod setBg setClrOvrMap">
        <pc:chgData name="Alejandro Cerezo" userId="5ea20e796f35876f" providerId="LiveId" clId="{DBD0BBBB-FC81-493F-B05E-F3D766094A46}" dt="2020-03-29T15:15:15.220" v="3334"/>
        <pc:sldMkLst>
          <pc:docMk/>
          <pc:sldMk cId="2100773745" sldId="288"/>
        </pc:sldMkLst>
        <pc:spChg chg="mod ord">
          <ac:chgData name="Alejandro Cerezo" userId="5ea20e796f35876f" providerId="LiveId" clId="{DBD0BBBB-FC81-493F-B05E-F3D766094A46}" dt="2020-03-24T07:06:47.957" v="1187" actId="26606"/>
          <ac:spMkLst>
            <pc:docMk/>
            <pc:sldMk cId="2100773745" sldId="288"/>
            <ac:spMk id="2" creationId="{0A83FACA-725C-4A32-8627-0C07D508F4B0}"/>
          </ac:spMkLst>
        </pc:spChg>
        <pc:spChg chg="del">
          <ac:chgData name="Alejandro Cerezo" userId="5ea20e796f35876f" providerId="LiveId" clId="{DBD0BBBB-FC81-493F-B05E-F3D766094A46}" dt="2020-03-24T07:04:31.203" v="1172"/>
          <ac:spMkLst>
            <pc:docMk/>
            <pc:sldMk cId="2100773745" sldId="288"/>
            <ac:spMk id="3" creationId="{254D15B8-0049-4004-85CF-9F9D35A7ADD3}"/>
          </ac:spMkLst>
        </pc:spChg>
        <pc:spChg chg="mod">
          <ac:chgData name="Alejandro Cerezo" userId="5ea20e796f35876f" providerId="LiveId" clId="{DBD0BBBB-FC81-493F-B05E-F3D766094A46}" dt="2020-03-24T07:07:18.505" v="1189" actId="12"/>
          <ac:spMkLst>
            <pc:docMk/>
            <pc:sldMk cId="2100773745" sldId="288"/>
            <ac:spMk id="4" creationId="{0F640BE5-B166-4E57-91F3-26512A363AB3}"/>
          </ac:spMkLst>
        </pc:spChg>
        <pc:spChg chg="add del">
          <ac:chgData name="Alejandro Cerezo" userId="5ea20e796f35876f" providerId="LiveId" clId="{DBD0BBBB-FC81-493F-B05E-F3D766094A46}" dt="2020-03-24T07:06:05.836" v="1176" actId="26606"/>
          <ac:spMkLst>
            <pc:docMk/>
            <pc:sldMk cId="2100773745" sldId="288"/>
            <ac:spMk id="10" creationId="{867D4867-5BA7-4462-B2F6-A23F4A622AA7}"/>
          </ac:spMkLst>
        </pc:spChg>
        <pc:spChg chg="add del">
          <ac:chgData name="Alejandro Cerezo" userId="5ea20e796f35876f" providerId="LiveId" clId="{DBD0BBBB-FC81-493F-B05E-F3D766094A46}" dt="2020-03-24T07:06:23.990" v="1178" actId="26606"/>
          <ac:spMkLst>
            <pc:docMk/>
            <pc:sldMk cId="2100773745" sldId="288"/>
            <ac:spMk id="13" creationId="{3CD9DF72-87A3-404E-A828-84CBF11A8303}"/>
          </ac:spMkLst>
        </pc:spChg>
        <pc:spChg chg="add del">
          <ac:chgData name="Alejandro Cerezo" userId="5ea20e796f35876f" providerId="LiveId" clId="{DBD0BBBB-FC81-493F-B05E-F3D766094A46}" dt="2020-03-24T07:06:29.551" v="1180" actId="26606"/>
          <ac:spMkLst>
            <pc:docMk/>
            <pc:sldMk cId="2100773745" sldId="288"/>
            <ac:spMk id="15" creationId="{1557A916-FDD1-44A1-A7A1-70009FD6BE46}"/>
          </ac:spMkLst>
        </pc:spChg>
        <pc:spChg chg="add del">
          <ac:chgData name="Alejandro Cerezo" userId="5ea20e796f35876f" providerId="LiveId" clId="{DBD0BBBB-FC81-493F-B05E-F3D766094A46}" dt="2020-03-24T07:06:46.203" v="1184" actId="26606"/>
          <ac:spMkLst>
            <pc:docMk/>
            <pc:sldMk cId="2100773745" sldId="288"/>
            <ac:spMk id="16" creationId="{7A5F0580-5EE9-419F-96EE-B6529EF6E7D0}"/>
          </ac:spMkLst>
        </pc:spChg>
        <pc:spChg chg="add del">
          <ac:chgData name="Alejandro Cerezo" userId="5ea20e796f35876f" providerId="LiveId" clId="{DBD0BBBB-FC81-493F-B05E-F3D766094A46}" dt="2020-03-24T07:06:36.774" v="1182" actId="26606"/>
          <ac:spMkLst>
            <pc:docMk/>
            <pc:sldMk cId="2100773745" sldId="288"/>
            <ac:spMk id="17" creationId="{33CD251C-A887-4D2F-925B-FC097198538B}"/>
          </ac:spMkLst>
        </pc:spChg>
        <pc:spChg chg="add del">
          <ac:chgData name="Alejandro Cerezo" userId="5ea20e796f35876f" providerId="LiveId" clId="{DBD0BBBB-FC81-493F-B05E-F3D766094A46}" dt="2020-03-24T07:06:46.203" v="1184" actId="26606"/>
          <ac:spMkLst>
            <pc:docMk/>
            <pc:sldMk cId="2100773745" sldId="288"/>
            <ac:spMk id="21" creationId="{8FC9BE17-9A7B-462D-AE50-3D8777387304}"/>
          </ac:spMkLst>
        </pc:spChg>
        <pc:spChg chg="add del">
          <ac:chgData name="Alejandro Cerezo" userId="5ea20e796f35876f" providerId="LiveId" clId="{DBD0BBBB-FC81-493F-B05E-F3D766094A46}" dt="2020-03-24T07:06:46.203" v="1184" actId="26606"/>
          <ac:spMkLst>
            <pc:docMk/>
            <pc:sldMk cId="2100773745" sldId="288"/>
            <ac:spMk id="22" creationId="{3EBE8569-6AEC-4B8C-8D53-2DE337CDBA65}"/>
          </ac:spMkLst>
        </pc:spChg>
        <pc:spChg chg="add del">
          <ac:chgData name="Alejandro Cerezo" userId="5ea20e796f35876f" providerId="LiveId" clId="{DBD0BBBB-FC81-493F-B05E-F3D766094A46}" dt="2020-03-24T07:06:46.203" v="1184" actId="26606"/>
          <ac:spMkLst>
            <pc:docMk/>
            <pc:sldMk cId="2100773745" sldId="288"/>
            <ac:spMk id="23" creationId="{55D4142C-5077-457F-A6AD-3FECFDB39685}"/>
          </ac:spMkLst>
        </pc:spChg>
        <pc:spChg chg="add del">
          <ac:chgData name="Alejandro Cerezo" userId="5ea20e796f35876f" providerId="LiveId" clId="{DBD0BBBB-FC81-493F-B05E-F3D766094A46}" dt="2020-03-24T07:06:47.941" v="1186" actId="26606"/>
          <ac:spMkLst>
            <pc:docMk/>
            <pc:sldMk cId="2100773745" sldId="288"/>
            <ac:spMk id="25" creationId="{553675E0-6C7B-41B3-8ACE-86B65FEDD91A}"/>
          </ac:spMkLst>
        </pc:spChg>
        <pc:spChg chg="add del">
          <ac:chgData name="Alejandro Cerezo" userId="5ea20e796f35876f" providerId="LiveId" clId="{DBD0BBBB-FC81-493F-B05E-F3D766094A46}" dt="2020-03-24T07:06:47.941" v="1186" actId="26606"/>
          <ac:spMkLst>
            <pc:docMk/>
            <pc:sldMk cId="2100773745" sldId="288"/>
            <ac:spMk id="26" creationId="{8D588119-EEFA-49DF-9F89-55B31EE06B74}"/>
          </ac:spMkLst>
        </pc:spChg>
        <pc:spChg chg="add">
          <ac:chgData name="Alejandro Cerezo" userId="5ea20e796f35876f" providerId="LiveId" clId="{DBD0BBBB-FC81-493F-B05E-F3D766094A46}" dt="2020-03-24T07:06:47.957" v="1187" actId="26606"/>
          <ac:spMkLst>
            <pc:docMk/>
            <pc:sldMk cId="2100773745" sldId="288"/>
            <ac:spMk id="33" creationId="{3CD9DF72-87A3-404E-A828-84CBF11A8303}"/>
          </ac:spMkLst>
        </pc:spChg>
        <pc:grpChg chg="add del">
          <ac:chgData name="Alejandro Cerezo" userId="5ea20e796f35876f" providerId="LiveId" clId="{DBD0BBBB-FC81-493F-B05E-F3D766094A46}" dt="2020-03-24T07:06:36.774" v="1182" actId="26606"/>
          <ac:grpSpMkLst>
            <pc:docMk/>
            <pc:sldMk cId="2100773745" sldId="288"/>
            <ac:grpSpMk id="18" creationId="{770AE191-D2EA-45C9-A44D-830C188F74CB}"/>
          </ac:grpSpMkLst>
        </pc:grpChg>
        <pc:grpChg chg="add del">
          <ac:chgData name="Alejandro Cerezo" userId="5ea20e796f35876f" providerId="LiveId" clId="{DBD0BBBB-FC81-493F-B05E-F3D766094A46}" dt="2020-03-24T07:06:47.941" v="1186" actId="26606"/>
          <ac:grpSpMkLst>
            <pc:docMk/>
            <pc:sldMk cId="2100773745" sldId="288"/>
            <ac:grpSpMk id="27" creationId="{242E05DD-F3DA-4231-814B-490FADC85C87}"/>
          </ac:grpSpMkLst>
        </pc:grpChg>
        <pc:grpChg chg="add del">
          <ac:chgData name="Alejandro Cerezo" userId="5ea20e796f35876f" providerId="LiveId" clId="{DBD0BBBB-FC81-493F-B05E-F3D766094A46}" dt="2020-03-24T07:06:47.941" v="1186" actId="26606"/>
          <ac:grpSpMkLst>
            <pc:docMk/>
            <pc:sldMk cId="2100773745" sldId="288"/>
            <ac:grpSpMk id="30" creationId="{3F0A42EE-9312-4E25-BF1A-8A69FE6F7319}"/>
          </ac:grpSpMkLst>
        </pc:grpChg>
        <pc:picChg chg="add mod ord">
          <ac:chgData name="Alejandro Cerezo" userId="5ea20e796f35876f" providerId="LiveId" clId="{DBD0BBBB-FC81-493F-B05E-F3D766094A46}" dt="2020-03-24T07:06:47.957" v="1187" actId="26606"/>
          <ac:picMkLst>
            <pc:docMk/>
            <pc:sldMk cId="2100773745" sldId="288"/>
            <ac:picMk id="5" creationId="{FEF42243-1903-4F30-A336-26F0C4D0AEC7}"/>
          </ac:picMkLst>
        </pc:picChg>
        <pc:cxnChg chg="add del">
          <ac:chgData name="Alejandro Cerezo" userId="5ea20e796f35876f" providerId="LiveId" clId="{DBD0BBBB-FC81-493F-B05E-F3D766094A46}" dt="2020-03-24T07:06:23.990" v="1178" actId="26606"/>
          <ac:cxnSpMkLst>
            <pc:docMk/>
            <pc:sldMk cId="2100773745" sldId="288"/>
            <ac:cxnSpMk id="12" creationId="{20E3A342-4D61-4E3F-AF90-1AB42AEB96CC}"/>
          </ac:cxnSpMkLst>
        </pc:cxnChg>
        <pc:cxnChg chg="add del">
          <ac:chgData name="Alejandro Cerezo" userId="5ea20e796f35876f" providerId="LiveId" clId="{DBD0BBBB-FC81-493F-B05E-F3D766094A46}" dt="2020-03-24T07:06:47.941" v="1186" actId="26606"/>
          <ac:cxnSpMkLst>
            <pc:docMk/>
            <pc:sldMk cId="2100773745" sldId="288"/>
            <ac:cxnSpMk id="14" creationId="{CA3645DD-7FDA-4959-A8DA-2173E7AE0F15}"/>
          </ac:cxnSpMkLst>
        </pc:cxnChg>
        <pc:cxnChg chg="add del">
          <ac:chgData name="Alejandro Cerezo" userId="5ea20e796f35876f" providerId="LiveId" clId="{DBD0BBBB-FC81-493F-B05E-F3D766094A46}" dt="2020-03-24T07:06:47.941" v="1186" actId="26606"/>
          <ac:cxnSpMkLst>
            <pc:docMk/>
            <pc:sldMk cId="2100773745" sldId="288"/>
            <ac:cxnSpMk id="20" creationId="{2CC525E2-515B-4427-A103-BE1BA8D2CF37}"/>
          </ac:cxnSpMkLst>
        </pc:cxnChg>
        <pc:cxnChg chg="add">
          <ac:chgData name="Alejandro Cerezo" userId="5ea20e796f35876f" providerId="LiveId" clId="{DBD0BBBB-FC81-493F-B05E-F3D766094A46}" dt="2020-03-24T07:06:47.957" v="1187" actId="26606"/>
          <ac:cxnSpMkLst>
            <pc:docMk/>
            <pc:sldMk cId="2100773745" sldId="288"/>
            <ac:cxnSpMk id="34" creationId="{20E3A342-4D61-4E3F-AF90-1AB42AEB96CC}"/>
          </ac:cxnSpMkLst>
        </pc:cxnChg>
      </pc:sldChg>
      <pc:sldChg chg="addSp modSp add mod setBg setClrOvrMap">
        <pc:chgData name="Alejandro Cerezo" userId="5ea20e796f35876f" providerId="LiveId" clId="{DBD0BBBB-FC81-493F-B05E-F3D766094A46}" dt="2020-03-29T15:15:15.220" v="3334"/>
        <pc:sldMkLst>
          <pc:docMk/>
          <pc:sldMk cId="2732091125" sldId="289"/>
        </pc:sldMkLst>
        <pc:spChg chg="mod">
          <ac:chgData name="Alejandro Cerezo" userId="5ea20e796f35876f" providerId="LiveId" clId="{DBD0BBBB-FC81-493F-B05E-F3D766094A46}" dt="2020-03-24T09:32:52.092" v="3106" actId="26606"/>
          <ac:spMkLst>
            <pc:docMk/>
            <pc:sldMk cId="2732091125" sldId="289"/>
            <ac:spMk id="2" creationId="{2B0842BD-C1DA-4741-AB4F-6C076E6F49E4}"/>
          </ac:spMkLst>
        </pc:spChg>
        <pc:spChg chg="mod">
          <ac:chgData name="Alejandro Cerezo" userId="5ea20e796f35876f" providerId="LiveId" clId="{DBD0BBBB-FC81-493F-B05E-F3D766094A46}" dt="2020-03-24T09:32:52.092" v="3106" actId="26606"/>
          <ac:spMkLst>
            <pc:docMk/>
            <pc:sldMk cId="2732091125" sldId="289"/>
            <ac:spMk id="3" creationId="{03F948E3-D989-40CD-BD20-AAEC55317A40}"/>
          </ac:spMkLst>
        </pc:spChg>
        <pc:spChg chg="add">
          <ac:chgData name="Alejandro Cerezo" userId="5ea20e796f35876f" providerId="LiveId" clId="{DBD0BBBB-FC81-493F-B05E-F3D766094A46}" dt="2020-03-24T09:32:52.092" v="3106" actId="26606"/>
          <ac:spMkLst>
            <pc:docMk/>
            <pc:sldMk cId="2732091125" sldId="289"/>
            <ac:spMk id="8" creationId="{EA67B5B4-3A24-436E-B663-1B2EBFF8A0CD}"/>
          </ac:spMkLst>
        </pc:spChg>
        <pc:spChg chg="add">
          <ac:chgData name="Alejandro Cerezo" userId="5ea20e796f35876f" providerId="LiveId" clId="{DBD0BBBB-FC81-493F-B05E-F3D766094A46}" dt="2020-03-24T09:32:52.092" v="3106" actId="26606"/>
          <ac:spMkLst>
            <pc:docMk/>
            <pc:sldMk cId="2732091125" sldId="289"/>
            <ac:spMk id="10" creationId="{987FDF89-C993-41F4-A1B8-DBAFF16008A9}"/>
          </ac:spMkLst>
        </pc:spChg>
        <pc:spChg chg="add">
          <ac:chgData name="Alejandro Cerezo" userId="5ea20e796f35876f" providerId="LiveId" clId="{DBD0BBBB-FC81-493F-B05E-F3D766094A46}" dt="2020-03-24T09:32:52.092" v="3106" actId="26606"/>
          <ac:spMkLst>
            <pc:docMk/>
            <pc:sldMk cId="2732091125" sldId="289"/>
            <ac:spMk id="12" creationId="{D1D7179B-FF7C-482F-B3D9-2BE9ED1139F9}"/>
          </ac:spMkLst>
        </pc:spChg>
      </pc:sldChg>
      <pc:sldChg chg="addSp delSp modSp add mod setBg">
        <pc:chgData name="Alejandro Cerezo" userId="5ea20e796f35876f" providerId="LiveId" clId="{DBD0BBBB-FC81-493F-B05E-F3D766094A46}" dt="2020-03-29T15:15:15.220" v="3334"/>
        <pc:sldMkLst>
          <pc:docMk/>
          <pc:sldMk cId="1202980388" sldId="290"/>
        </pc:sldMkLst>
        <pc:spChg chg="mod">
          <ac:chgData name="Alejandro Cerezo" userId="5ea20e796f35876f" providerId="LiveId" clId="{DBD0BBBB-FC81-493F-B05E-F3D766094A46}" dt="2020-03-24T07:21:32.831" v="1481" actId="26606"/>
          <ac:spMkLst>
            <pc:docMk/>
            <pc:sldMk cId="1202980388" sldId="290"/>
            <ac:spMk id="2" creationId="{9C87EED7-33A9-45ED-A82D-5D5CEF829AF6}"/>
          </ac:spMkLst>
        </pc:spChg>
        <pc:spChg chg="del">
          <ac:chgData name="Alejandro Cerezo" userId="5ea20e796f35876f" providerId="LiveId" clId="{DBD0BBBB-FC81-493F-B05E-F3D766094A46}" dt="2020-03-24T07:20:59.708" v="1478"/>
          <ac:spMkLst>
            <pc:docMk/>
            <pc:sldMk cId="1202980388" sldId="290"/>
            <ac:spMk id="3" creationId="{04F90781-F793-4C21-A023-CA10E2ED8B73}"/>
          </ac:spMkLst>
        </pc:spChg>
        <pc:spChg chg="mod">
          <ac:chgData name="Alejandro Cerezo" userId="5ea20e796f35876f" providerId="LiveId" clId="{DBD0BBBB-FC81-493F-B05E-F3D766094A46}" dt="2020-03-24T07:21:32.831" v="1481" actId="26606"/>
          <ac:spMkLst>
            <pc:docMk/>
            <pc:sldMk cId="1202980388" sldId="290"/>
            <ac:spMk id="4" creationId="{E3A2A745-E1EB-417C-8AFE-976851E0E8DD}"/>
          </ac:spMkLst>
        </pc:spChg>
        <pc:spChg chg="add del">
          <ac:chgData name="Alejandro Cerezo" userId="5ea20e796f35876f" providerId="LiveId" clId="{DBD0BBBB-FC81-493F-B05E-F3D766094A46}" dt="2020-03-24T07:21:32.800" v="1480" actId="26606"/>
          <ac:spMkLst>
            <pc:docMk/>
            <pc:sldMk cId="1202980388" sldId="290"/>
            <ac:spMk id="10" creationId="{C0B27210-D0CA-4654-B3E3-9ABB4F178EA1}"/>
          </ac:spMkLst>
        </pc:spChg>
        <pc:spChg chg="add del">
          <ac:chgData name="Alejandro Cerezo" userId="5ea20e796f35876f" providerId="LiveId" clId="{DBD0BBBB-FC81-493F-B05E-F3D766094A46}" dt="2020-03-24T07:21:32.800" v="1480" actId="26606"/>
          <ac:spMkLst>
            <pc:docMk/>
            <pc:sldMk cId="1202980388" sldId="290"/>
            <ac:spMk id="12" creationId="{1DB7C82F-AB7E-4F0C-B829-FA1B9C415180}"/>
          </ac:spMkLst>
        </pc:spChg>
        <pc:spChg chg="add del">
          <ac:chgData name="Alejandro Cerezo" userId="5ea20e796f35876f" providerId="LiveId" clId="{DBD0BBBB-FC81-493F-B05E-F3D766094A46}" dt="2020-03-24T07:21:32.800" v="1480" actId="26606"/>
          <ac:spMkLst>
            <pc:docMk/>
            <pc:sldMk cId="1202980388" sldId="290"/>
            <ac:spMk id="14" creationId="{70B66945-4967-4040-926D-DCA44313CDAB}"/>
          </ac:spMkLst>
        </pc:spChg>
        <pc:spChg chg="add">
          <ac:chgData name="Alejandro Cerezo" userId="5ea20e796f35876f" providerId="LiveId" clId="{DBD0BBBB-FC81-493F-B05E-F3D766094A46}" dt="2020-03-24T07:21:32.831" v="1481" actId="26606"/>
          <ac:spMkLst>
            <pc:docMk/>
            <pc:sldMk cId="1202980388" sldId="290"/>
            <ac:spMk id="16" creationId="{9B8051E0-19D7-43E1-BFD9-E6DBFEB3A3F1}"/>
          </ac:spMkLst>
        </pc:spChg>
        <pc:spChg chg="add">
          <ac:chgData name="Alejandro Cerezo" userId="5ea20e796f35876f" providerId="LiveId" clId="{DBD0BBBB-FC81-493F-B05E-F3D766094A46}" dt="2020-03-24T07:21:32.831" v="1481" actId="26606"/>
          <ac:spMkLst>
            <pc:docMk/>
            <pc:sldMk cId="1202980388" sldId="290"/>
            <ac:spMk id="17" creationId="{07322A9E-F1EC-405E-8971-BA906EFFCCB8}"/>
          </ac:spMkLst>
        </pc:spChg>
        <pc:spChg chg="add">
          <ac:chgData name="Alejandro Cerezo" userId="5ea20e796f35876f" providerId="LiveId" clId="{DBD0BBBB-FC81-493F-B05E-F3D766094A46}" dt="2020-03-24T07:21:32.831" v="1481" actId="26606"/>
          <ac:spMkLst>
            <pc:docMk/>
            <pc:sldMk cId="1202980388" sldId="290"/>
            <ac:spMk id="18" creationId="{4EDB2B02-86A2-46F5-A4BE-B7D9B10411D6}"/>
          </ac:spMkLst>
        </pc:spChg>
        <pc:spChg chg="add">
          <ac:chgData name="Alejandro Cerezo" userId="5ea20e796f35876f" providerId="LiveId" clId="{DBD0BBBB-FC81-493F-B05E-F3D766094A46}" dt="2020-03-24T07:21:32.831" v="1481" actId="26606"/>
          <ac:spMkLst>
            <pc:docMk/>
            <pc:sldMk cId="1202980388" sldId="290"/>
            <ac:spMk id="19" creationId="{A5704422-1118-4FD1-95AD-29A064EB80D9}"/>
          </ac:spMkLst>
        </pc:spChg>
        <pc:spChg chg="add">
          <ac:chgData name="Alejandro Cerezo" userId="5ea20e796f35876f" providerId="LiveId" clId="{DBD0BBBB-FC81-493F-B05E-F3D766094A46}" dt="2020-03-24T07:21:32.831" v="1481" actId="26606"/>
          <ac:spMkLst>
            <pc:docMk/>
            <pc:sldMk cId="1202980388" sldId="290"/>
            <ac:spMk id="20" creationId="{43954639-FB5D-41F4-9560-6F6DFE778425}"/>
          </ac:spMkLst>
        </pc:spChg>
        <pc:spChg chg="add">
          <ac:chgData name="Alejandro Cerezo" userId="5ea20e796f35876f" providerId="LiveId" clId="{DBD0BBBB-FC81-493F-B05E-F3D766094A46}" dt="2020-03-24T07:21:32.831" v="1481" actId="26606"/>
          <ac:spMkLst>
            <pc:docMk/>
            <pc:sldMk cId="1202980388" sldId="290"/>
            <ac:spMk id="21" creationId="{A88B2AAA-B805-498E-A9E6-98B885855498}"/>
          </ac:spMkLst>
        </pc:spChg>
        <pc:spChg chg="add">
          <ac:chgData name="Alejandro Cerezo" userId="5ea20e796f35876f" providerId="LiveId" clId="{DBD0BBBB-FC81-493F-B05E-F3D766094A46}" dt="2020-03-24T07:21:32.831" v="1481" actId="26606"/>
          <ac:spMkLst>
            <pc:docMk/>
            <pc:sldMk cId="1202980388" sldId="290"/>
            <ac:spMk id="22" creationId="{E898931C-0323-41FA-A036-20F818B1FF81}"/>
          </ac:spMkLst>
        </pc:spChg>
        <pc:spChg chg="add">
          <ac:chgData name="Alejandro Cerezo" userId="5ea20e796f35876f" providerId="LiveId" clId="{DBD0BBBB-FC81-493F-B05E-F3D766094A46}" dt="2020-03-24T07:21:32.831" v="1481" actId="26606"/>
          <ac:spMkLst>
            <pc:docMk/>
            <pc:sldMk cId="1202980388" sldId="290"/>
            <ac:spMk id="24" creationId="{89AFE9DD-0792-4B98-B4EB-97ACA17E6AA8}"/>
          </ac:spMkLst>
        </pc:spChg>
        <pc:spChg chg="add">
          <ac:chgData name="Alejandro Cerezo" userId="5ea20e796f35876f" providerId="LiveId" clId="{DBD0BBBB-FC81-493F-B05E-F3D766094A46}" dt="2020-03-24T07:21:32.831" v="1481" actId="26606"/>
          <ac:spMkLst>
            <pc:docMk/>
            <pc:sldMk cId="1202980388" sldId="290"/>
            <ac:spMk id="26" creationId="{3981F5C4-9AE1-404E-AF44-A4E6DB374F9D}"/>
          </ac:spMkLst>
        </pc:spChg>
        <pc:spChg chg="add">
          <ac:chgData name="Alejandro Cerezo" userId="5ea20e796f35876f" providerId="LiveId" clId="{DBD0BBBB-FC81-493F-B05E-F3D766094A46}" dt="2020-03-24T07:21:32.831" v="1481" actId="26606"/>
          <ac:spMkLst>
            <pc:docMk/>
            <pc:sldMk cId="1202980388" sldId="290"/>
            <ac:spMk id="28" creationId="{763C1781-8726-4FAC-8C45-FF40376BE409}"/>
          </ac:spMkLst>
        </pc:spChg>
        <pc:spChg chg="add">
          <ac:chgData name="Alejandro Cerezo" userId="5ea20e796f35876f" providerId="LiveId" clId="{DBD0BBBB-FC81-493F-B05E-F3D766094A46}" dt="2020-03-24T07:21:32.831" v="1481" actId="26606"/>
          <ac:spMkLst>
            <pc:docMk/>
            <pc:sldMk cId="1202980388" sldId="290"/>
            <ac:spMk id="30" creationId="{301491B5-56C7-43DC-A3D9-861EECCA056A}"/>
          </ac:spMkLst>
        </pc:spChg>
        <pc:spChg chg="add">
          <ac:chgData name="Alejandro Cerezo" userId="5ea20e796f35876f" providerId="LiveId" clId="{DBD0BBBB-FC81-493F-B05E-F3D766094A46}" dt="2020-03-24T07:21:32.831" v="1481" actId="26606"/>
          <ac:spMkLst>
            <pc:docMk/>
            <pc:sldMk cId="1202980388" sldId="290"/>
            <ac:spMk id="32" creationId="{237E2353-22DF-46E0-A200-FB30F8F394E2}"/>
          </ac:spMkLst>
        </pc:spChg>
        <pc:spChg chg="add">
          <ac:chgData name="Alejandro Cerezo" userId="5ea20e796f35876f" providerId="LiveId" clId="{DBD0BBBB-FC81-493F-B05E-F3D766094A46}" dt="2020-03-24T07:21:32.831" v="1481" actId="26606"/>
          <ac:spMkLst>
            <pc:docMk/>
            <pc:sldMk cId="1202980388" sldId="290"/>
            <ac:spMk id="34" creationId="{DD6138DB-057B-45F7-A5F4-E7BFDA20D02C}"/>
          </ac:spMkLst>
        </pc:spChg>
        <pc:spChg chg="add">
          <ac:chgData name="Alejandro Cerezo" userId="5ea20e796f35876f" providerId="LiveId" clId="{DBD0BBBB-FC81-493F-B05E-F3D766094A46}" dt="2020-03-24T07:21:32.831" v="1481" actId="26606"/>
          <ac:spMkLst>
            <pc:docMk/>
            <pc:sldMk cId="1202980388" sldId="290"/>
            <ac:spMk id="36" creationId="{79A54AB1-B64F-4843-BFAB-81CB74E66B65}"/>
          </ac:spMkLst>
        </pc:spChg>
        <pc:picChg chg="add mod ord">
          <ac:chgData name="Alejandro Cerezo" userId="5ea20e796f35876f" providerId="LiveId" clId="{DBD0BBBB-FC81-493F-B05E-F3D766094A46}" dt="2020-03-24T07:21:39.523" v="1482" actId="27614"/>
          <ac:picMkLst>
            <pc:docMk/>
            <pc:sldMk cId="1202980388" sldId="290"/>
            <ac:picMk id="5" creationId="{6106C3D0-C45D-4D9B-A830-09FAF7DE392C}"/>
          </ac:picMkLst>
        </pc:picChg>
      </pc:sldChg>
      <pc:sldChg chg="addSp modSp add del mod ord setBg">
        <pc:chgData name="Alejandro Cerezo" userId="5ea20e796f35876f" providerId="LiveId" clId="{DBD0BBBB-FC81-493F-B05E-F3D766094A46}" dt="2020-03-29T15:15:15.220" v="3334"/>
        <pc:sldMkLst>
          <pc:docMk/>
          <pc:sldMk cId="2298134270" sldId="291"/>
        </pc:sldMkLst>
        <pc:spChg chg="mod">
          <ac:chgData name="Alejandro Cerezo" userId="5ea20e796f35876f" providerId="LiveId" clId="{DBD0BBBB-FC81-493F-B05E-F3D766094A46}" dt="2020-03-24T09:19:07.512" v="2983" actId="20577"/>
          <ac:spMkLst>
            <pc:docMk/>
            <pc:sldMk cId="2298134270" sldId="291"/>
            <ac:spMk id="2" creationId="{57581672-4014-4F6F-AEE3-58596B23D1B5}"/>
          </ac:spMkLst>
        </pc:spChg>
        <pc:spChg chg="add mod">
          <ac:chgData name="Alejandro Cerezo" userId="5ea20e796f35876f" providerId="LiveId" clId="{DBD0BBBB-FC81-493F-B05E-F3D766094A46}" dt="2020-03-24T09:29:54.580" v="3099" actId="790"/>
          <ac:spMkLst>
            <pc:docMk/>
            <pc:sldMk cId="2298134270" sldId="291"/>
            <ac:spMk id="8" creationId="{39FC2F3D-B478-436C-B94A-694A169BE8E5}"/>
          </ac:spMkLst>
        </pc:spChg>
        <pc:spChg chg="add">
          <ac:chgData name="Alejandro Cerezo" userId="5ea20e796f35876f" providerId="LiveId" clId="{DBD0BBBB-FC81-493F-B05E-F3D766094A46}" dt="2020-03-24T07:23:17.778" v="1509" actId="26606"/>
          <ac:spMkLst>
            <pc:docMk/>
            <pc:sldMk cId="2298134270" sldId="291"/>
            <ac:spMk id="9" creationId="{CDA1A2E9-63FE-408D-A803-8E306ECAB4B3}"/>
          </ac:spMkLst>
        </pc:spChg>
        <pc:spChg chg="add">
          <ac:chgData name="Alejandro Cerezo" userId="5ea20e796f35876f" providerId="LiveId" clId="{DBD0BBBB-FC81-493F-B05E-F3D766094A46}" dt="2020-03-24T07:23:17.778" v="1509" actId="26606"/>
          <ac:spMkLst>
            <pc:docMk/>
            <pc:sldMk cId="2298134270" sldId="291"/>
            <ac:spMk id="11" creationId="{927CAFC9-A675-4314-84EF-236FFA58A3F2}"/>
          </ac:spMkLst>
        </pc:spChg>
        <pc:spChg chg="add">
          <ac:chgData name="Alejandro Cerezo" userId="5ea20e796f35876f" providerId="LiveId" clId="{DBD0BBBB-FC81-493F-B05E-F3D766094A46}" dt="2020-03-24T07:23:17.778" v="1509" actId="26606"/>
          <ac:spMkLst>
            <pc:docMk/>
            <pc:sldMk cId="2298134270" sldId="291"/>
            <ac:spMk id="13" creationId="{FBE9F90C-C163-435B-9A68-D15C92D1CF2B}"/>
          </ac:spMkLst>
        </pc:spChg>
        <pc:spChg chg="add">
          <ac:chgData name="Alejandro Cerezo" userId="5ea20e796f35876f" providerId="LiveId" clId="{DBD0BBBB-FC81-493F-B05E-F3D766094A46}" dt="2020-03-24T07:23:17.778" v="1509" actId="26606"/>
          <ac:spMkLst>
            <pc:docMk/>
            <pc:sldMk cId="2298134270" sldId="291"/>
            <ac:spMk id="15" creationId="{1A882A9F-F4E9-4E23-8F0B-20B5DF42EAA9}"/>
          </ac:spMkLst>
        </pc:spChg>
        <pc:picChg chg="add mod">
          <ac:chgData name="Alejandro Cerezo" userId="5ea20e796f35876f" providerId="LiveId" clId="{DBD0BBBB-FC81-493F-B05E-F3D766094A46}" dt="2020-03-24T07:24:28.148" v="1510" actId="14826"/>
          <ac:picMkLst>
            <pc:docMk/>
            <pc:sldMk cId="2298134270" sldId="291"/>
            <ac:picMk id="6" creationId="{AF1098D7-5ED4-4D61-B663-4F54D17BEB80}"/>
          </ac:picMkLst>
        </pc:picChg>
      </pc:sldChg>
      <pc:sldChg chg="addSp delSp modSp add mod setBg">
        <pc:chgData name="Alejandro Cerezo" userId="5ea20e796f35876f" providerId="LiveId" clId="{DBD0BBBB-FC81-493F-B05E-F3D766094A46}" dt="2020-03-29T15:15:15.220" v="3334"/>
        <pc:sldMkLst>
          <pc:docMk/>
          <pc:sldMk cId="1041541940" sldId="292"/>
        </pc:sldMkLst>
        <pc:spChg chg="mod">
          <ac:chgData name="Alejandro Cerezo" userId="5ea20e796f35876f" providerId="LiveId" clId="{DBD0BBBB-FC81-493F-B05E-F3D766094A46}" dt="2020-03-24T07:36:25.437" v="1679" actId="26606"/>
          <ac:spMkLst>
            <pc:docMk/>
            <pc:sldMk cId="1041541940" sldId="292"/>
            <ac:spMk id="2" creationId="{73B0E13C-CAAB-43B5-97F1-B9727B6DFE53}"/>
          </ac:spMkLst>
        </pc:spChg>
        <pc:spChg chg="add del mod">
          <ac:chgData name="Alejandro Cerezo" userId="5ea20e796f35876f" providerId="LiveId" clId="{DBD0BBBB-FC81-493F-B05E-F3D766094A46}" dt="2020-03-24T07:35:53.298" v="1676" actId="478"/>
          <ac:spMkLst>
            <pc:docMk/>
            <pc:sldMk cId="1041541940" sldId="292"/>
            <ac:spMk id="3" creationId="{F9E411D9-ED00-4993-A96E-2416B216F3E4}"/>
          </ac:spMkLst>
        </pc:spChg>
        <pc:spChg chg="add mod">
          <ac:chgData name="Alejandro Cerezo" userId="5ea20e796f35876f" providerId="LiveId" clId="{DBD0BBBB-FC81-493F-B05E-F3D766094A46}" dt="2020-03-24T08:54:39.042" v="2473" actId="20577"/>
          <ac:spMkLst>
            <pc:docMk/>
            <pc:sldMk cId="1041541940" sldId="292"/>
            <ac:spMk id="4" creationId="{31FE89B4-71B7-4B9D-A056-930FE853E585}"/>
          </ac:spMkLst>
        </pc:spChg>
        <pc:spChg chg="add del">
          <ac:chgData name="Alejandro Cerezo" userId="5ea20e796f35876f" providerId="LiveId" clId="{DBD0BBBB-FC81-493F-B05E-F3D766094A46}" dt="2020-03-24T08:49:47.521" v="2438"/>
          <ac:spMkLst>
            <pc:docMk/>
            <pc:sldMk cId="1041541940" sldId="292"/>
            <ac:spMk id="5" creationId="{F4BC5CCB-E9A3-43ED-904D-A64B3D2FB11F}"/>
          </ac:spMkLst>
        </pc:spChg>
        <pc:spChg chg="add del">
          <ac:chgData name="Alejandro Cerezo" userId="5ea20e796f35876f" providerId="LiveId" clId="{DBD0BBBB-FC81-493F-B05E-F3D766094A46}" dt="2020-03-24T07:36:25.425" v="1678" actId="26606"/>
          <ac:spMkLst>
            <pc:docMk/>
            <pc:sldMk cId="1041541940" sldId="292"/>
            <ac:spMk id="9" creationId="{8D70B121-56F4-4848-B38B-182089D909FA}"/>
          </ac:spMkLst>
        </pc:spChg>
        <pc:spChg chg="add">
          <ac:chgData name="Alejandro Cerezo" userId="5ea20e796f35876f" providerId="LiveId" clId="{DBD0BBBB-FC81-493F-B05E-F3D766094A46}" dt="2020-03-24T07:36:25.437" v="1679" actId="26606"/>
          <ac:spMkLst>
            <pc:docMk/>
            <pc:sldMk cId="1041541940" sldId="292"/>
            <ac:spMk id="13" creationId="{1C091803-41C2-48E0-9228-5148460C7479}"/>
          </ac:spMkLst>
        </pc:spChg>
        <pc:spChg chg="add">
          <ac:chgData name="Alejandro Cerezo" userId="5ea20e796f35876f" providerId="LiveId" clId="{DBD0BBBB-FC81-493F-B05E-F3D766094A46}" dt="2020-03-24T07:36:25.437" v="1679" actId="26606"/>
          <ac:spMkLst>
            <pc:docMk/>
            <pc:sldMk cId="1041541940" sldId="292"/>
            <ac:spMk id="14" creationId="{B775CD93-9DF2-48CB-9F57-1BCA9A46C7FA}"/>
          </ac:spMkLst>
        </pc:spChg>
        <pc:spChg chg="add">
          <ac:chgData name="Alejandro Cerezo" userId="5ea20e796f35876f" providerId="LiveId" clId="{DBD0BBBB-FC81-493F-B05E-F3D766094A46}" dt="2020-03-24T07:36:25.437" v="1679" actId="26606"/>
          <ac:spMkLst>
            <pc:docMk/>
            <pc:sldMk cId="1041541940" sldId="292"/>
            <ac:spMk id="15" creationId="{6166C6D1-23AC-49C4-BA07-238E4E9F8CEB}"/>
          </ac:spMkLst>
        </pc:spChg>
        <pc:picChg chg="add mod">
          <ac:chgData name="Alejandro Cerezo" userId="5ea20e796f35876f" providerId="LiveId" clId="{DBD0BBBB-FC81-493F-B05E-F3D766094A46}" dt="2020-03-24T07:39:31.571" v="1697" actId="1076"/>
          <ac:picMkLst>
            <pc:docMk/>
            <pc:sldMk cId="1041541940" sldId="292"/>
            <ac:picMk id="10" creationId="{D085A928-3173-4CEB-9C36-EDC28641CC51}"/>
          </ac:picMkLst>
        </pc:picChg>
        <pc:cxnChg chg="add del">
          <ac:chgData name="Alejandro Cerezo" userId="5ea20e796f35876f" providerId="LiveId" clId="{DBD0BBBB-FC81-493F-B05E-F3D766094A46}" dt="2020-03-24T07:36:25.425" v="1678" actId="26606"/>
          <ac:cxnSpMkLst>
            <pc:docMk/>
            <pc:sldMk cId="1041541940" sldId="292"/>
            <ac:cxnSpMk id="11" creationId="{2D72A2C9-F3CA-4216-8BAD-FA4C970C3C4E}"/>
          </ac:cxnSpMkLst>
        </pc:cxnChg>
      </pc:sldChg>
      <pc:sldChg chg="addSp delSp modSp add mod setBg">
        <pc:chgData name="Alejandro Cerezo" userId="5ea20e796f35876f" providerId="LiveId" clId="{DBD0BBBB-FC81-493F-B05E-F3D766094A46}" dt="2020-03-29T15:15:15.220" v="3334"/>
        <pc:sldMkLst>
          <pc:docMk/>
          <pc:sldMk cId="791912793" sldId="293"/>
        </pc:sldMkLst>
        <pc:spChg chg="mod">
          <ac:chgData name="Alejandro Cerezo" userId="5ea20e796f35876f" providerId="LiveId" clId="{DBD0BBBB-FC81-493F-B05E-F3D766094A46}" dt="2020-03-24T08:20:31.482" v="1968" actId="26606"/>
          <ac:spMkLst>
            <pc:docMk/>
            <pc:sldMk cId="791912793" sldId="293"/>
            <ac:spMk id="2" creationId="{E1C6785F-F92A-40F5-BA7B-9A993FADE7D8}"/>
          </ac:spMkLst>
        </pc:spChg>
        <pc:spChg chg="del">
          <ac:chgData name="Alejandro Cerezo" userId="5ea20e796f35876f" providerId="LiveId" clId="{DBD0BBBB-FC81-493F-B05E-F3D766094A46}" dt="2020-03-24T08:15:49.398" v="1743"/>
          <ac:spMkLst>
            <pc:docMk/>
            <pc:sldMk cId="791912793" sldId="293"/>
            <ac:spMk id="3" creationId="{66CB92A9-C21C-46F4-A9E4-B4A4CB508424}"/>
          </ac:spMkLst>
        </pc:spChg>
        <pc:spChg chg="mod ord">
          <ac:chgData name="Alejandro Cerezo" userId="5ea20e796f35876f" providerId="LiveId" clId="{DBD0BBBB-FC81-493F-B05E-F3D766094A46}" dt="2020-03-24T08:20:31.482" v="1968" actId="26606"/>
          <ac:spMkLst>
            <pc:docMk/>
            <pc:sldMk cId="791912793" sldId="293"/>
            <ac:spMk id="4" creationId="{74C35430-1735-4D93-BC0D-2FAD89B07047}"/>
          </ac:spMkLst>
        </pc:spChg>
        <pc:spChg chg="add del mod">
          <ac:chgData name="Alejandro Cerezo" userId="5ea20e796f35876f" providerId="LiveId" clId="{DBD0BBBB-FC81-493F-B05E-F3D766094A46}" dt="2020-03-24T08:16:35.249" v="1749" actId="478"/>
          <ac:spMkLst>
            <pc:docMk/>
            <pc:sldMk cId="791912793" sldId="293"/>
            <ac:spMk id="7" creationId="{357C9454-3338-4474-B2A3-9E5E2EDE0201}"/>
          </ac:spMkLst>
        </pc:spChg>
        <pc:spChg chg="add">
          <ac:chgData name="Alejandro Cerezo" userId="5ea20e796f35876f" providerId="LiveId" clId="{DBD0BBBB-FC81-493F-B05E-F3D766094A46}" dt="2020-03-24T08:20:31.482" v="1968" actId="26606"/>
          <ac:spMkLst>
            <pc:docMk/>
            <pc:sldMk cId="791912793" sldId="293"/>
            <ac:spMk id="13" creationId="{4038CB10-1F5C-4D54-9DF7-12586DE5B007}"/>
          </ac:spMkLst>
        </pc:spChg>
        <pc:spChg chg="add">
          <ac:chgData name="Alejandro Cerezo" userId="5ea20e796f35876f" providerId="LiveId" clId="{DBD0BBBB-FC81-493F-B05E-F3D766094A46}" dt="2020-03-24T08:20:31.482" v="1968" actId="26606"/>
          <ac:spMkLst>
            <pc:docMk/>
            <pc:sldMk cId="791912793" sldId="293"/>
            <ac:spMk id="15" creationId="{73ED6512-6858-4552-B699-9A97FE9A4EA2}"/>
          </ac:spMkLst>
        </pc:spChg>
        <pc:picChg chg="add del mod">
          <ac:chgData name="Alejandro Cerezo" userId="5ea20e796f35876f" providerId="LiveId" clId="{DBD0BBBB-FC81-493F-B05E-F3D766094A46}" dt="2020-03-24T08:16:32.282" v="1748" actId="478"/>
          <ac:picMkLst>
            <pc:docMk/>
            <pc:sldMk cId="791912793" sldId="293"/>
            <ac:picMk id="5" creationId="{88B3F85B-05DD-44A0-9C00-222EC36CD875}"/>
          </ac:picMkLst>
        </pc:picChg>
        <pc:picChg chg="add mod">
          <ac:chgData name="Alejandro Cerezo" userId="5ea20e796f35876f" providerId="LiveId" clId="{DBD0BBBB-FC81-493F-B05E-F3D766094A46}" dt="2020-03-24T08:20:54.947" v="1969" actId="27614"/>
          <ac:picMkLst>
            <pc:docMk/>
            <pc:sldMk cId="791912793" sldId="293"/>
            <ac:picMk id="8" creationId="{5B61E705-BE87-404C-BCCA-74D0D41FCB44}"/>
          </ac:picMkLst>
        </pc:picChg>
      </pc:sldChg>
      <pc:sldChg chg="addSp delSp modSp add mod setBg setClrOvrMap">
        <pc:chgData name="Alejandro Cerezo" userId="5ea20e796f35876f" providerId="LiveId" clId="{DBD0BBBB-FC81-493F-B05E-F3D766094A46}" dt="2020-03-29T15:15:15.220" v="3334"/>
        <pc:sldMkLst>
          <pc:docMk/>
          <pc:sldMk cId="67989342" sldId="294"/>
        </pc:sldMkLst>
        <pc:spChg chg="mod">
          <ac:chgData name="Alejandro Cerezo" userId="5ea20e796f35876f" providerId="LiveId" clId="{DBD0BBBB-FC81-493F-B05E-F3D766094A46}" dt="2020-03-24T08:34:11.916" v="2081" actId="26606"/>
          <ac:spMkLst>
            <pc:docMk/>
            <pc:sldMk cId="67989342" sldId="294"/>
            <ac:spMk id="2" creationId="{88AEA14C-5323-49DF-9064-21A9EE43D9CF}"/>
          </ac:spMkLst>
        </pc:spChg>
        <pc:spChg chg="del">
          <ac:chgData name="Alejandro Cerezo" userId="5ea20e796f35876f" providerId="LiveId" clId="{DBD0BBBB-FC81-493F-B05E-F3D766094A46}" dt="2020-03-24T08:32:13.496" v="1983" actId="478"/>
          <ac:spMkLst>
            <pc:docMk/>
            <pc:sldMk cId="67989342" sldId="294"/>
            <ac:spMk id="3" creationId="{09E71F3E-DB0C-46F5-A910-463169ED89CF}"/>
          </ac:spMkLst>
        </pc:spChg>
        <pc:spChg chg="mod ord">
          <ac:chgData name="Alejandro Cerezo" userId="5ea20e796f35876f" providerId="LiveId" clId="{DBD0BBBB-FC81-493F-B05E-F3D766094A46}" dt="2020-03-24T08:36:03.608" v="2110" actId="790"/>
          <ac:spMkLst>
            <pc:docMk/>
            <pc:sldMk cId="67989342" sldId="294"/>
            <ac:spMk id="4" creationId="{DF139E46-FC1F-4B82-83C7-7A947C1E3732}"/>
          </ac:spMkLst>
        </pc:spChg>
        <pc:spChg chg="add del">
          <ac:chgData name="Alejandro Cerezo" userId="5ea20e796f35876f" providerId="LiveId" clId="{DBD0BBBB-FC81-493F-B05E-F3D766094A46}" dt="2020-03-24T08:34:11.906" v="2080" actId="26606"/>
          <ac:spMkLst>
            <pc:docMk/>
            <pc:sldMk cId="67989342" sldId="294"/>
            <ac:spMk id="10" creationId="{4038CB10-1F5C-4D54-9DF7-12586DE5B007}"/>
          </ac:spMkLst>
        </pc:spChg>
        <pc:spChg chg="add del">
          <ac:chgData name="Alejandro Cerezo" userId="5ea20e796f35876f" providerId="LiveId" clId="{DBD0BBBB-FC81-493F-B05E-F3D766094A46}" dt="2020-03-24T08:34:11.906" v="2080" actId="26606"/>
          <ac:spMkLst>
            <pc:docMk/>
            <pc:sldMk cId="67989342" sldId="294"/>
            <ac:spMk id="12" creationId="{73ED6512-6858-4552-B699-9A97FE9A4EA2}"/>
          </ac:spMkLst>
        </pc:spChg>
        <pc:spChg chg="add">
          <ac:chgData name="Alejandro Cerezo" userId="5ea20e796f35876f" providerId="LiveId" clId="{DBD0BBBB-FC81-493F-B05E-F3D766094A46}" dt="2020-03-24T08:34:11.916" v="2081" actId="26606"/>
          <ac:spMkLst>
            <pc:docMk/>
            <pc:sldMk cId="67989342" sldId="294"/>
            <ac:spMk id="14" creationId="{867D4867-5BA7-4462-B2F6-A23F4A622AA7}"/>
          </ac:spMkLst>
        </pc:spChg>
        <pc:picChg chg="add mod">
          <ac:chgData name="Alejandro Cerezo" userId="5ea20e796f35876f" providerId="LiveId" clId="{DBD0BBBB-FC81-493F-B05E-F3D766094A46}" dt="2020-03-24T08:34:11.916" v="2081" actId="26606"/>
          <ac:picMkLst>
            <pc:docMk/>
            <pc:sldMk cId="67989342" sldId="294"/>
            <ac:picMk id="5" creationId="{D95A22C8-ED55-4E12-9668-4EAEBC73B469}"/>
          </ac:picMkLst>
        </pc:picChg>
      </pc:sldChg>
      <pc:sldChg chg="addSp delSp modSp add mod setBg">
        <pc:chgData name="Alejandro Cerezo" userId="5ea20e796f35876f" providerId="LiveId" clId="{DBD0BBBB-FC81-493F-B05E-F3D766094A46}" dt="2020-03-29T15:15:15.220" v="3334"/>
        <pc:sldMkLst>
          <pc:docMk/>
          <pc:sldMk cId="1382381495" sldId="295"/>
        </pc:sldMkLst>
        <pc:spChg chg="del">
          <ac:chgData name="Alejandro Cerezo" userId="5ea20e796f35876f" providerId="LiveId" clId="{DBD0BBBB-FC81-493F-B05E-F3D766094A46}" dt="2020-03-24T08:37:30.594" v="2112"/>
          <ac:spMkLst>
            <pc:docMk/>
            <pc:sldMk cId="1382381495" sldId="295"/>
            <ac:spMk id="2" creationId="{32E03184-CE1C-4726-9B0B-25D5D0FBD766}"/>
          </ac:spMkLst>
        </pc:spChg>
        <pc:spChg chg="del">
          <ac:chgData name="Alejandro Cerezo" userId="5ea20e796f35876f" providerId="LiveId" clId="{DBD0BBBB-FC81-493F-B05E-F3D766094A46}" dt="2020-03-24T08:37:30.594" v="2112"/>
          <ac:spMkLst>
            <pc:docMk/>
            <pc:sldMk cId="1382381495" sldId="295"/>
            <ac:spMk id="3" creationId="{4F7F2F47-C4D5-4C47-9D6F-9A792496FC78}"/>
          </ac:spMkLst>
        </pc:spChg>
        <pc:spChg chg="del">
          <ac:chgData name="Alejandro Cerezo" userId="5ea20e796f35876f" providerId="LiveId" clId="{DBD0BBBB-FC81-493F-B05E-F3D766094A46}" dt="2020-03-24T08:37:30.594" v="2112"/>
          <ac:spMkLst>
            <pc:docMk/>
            <pc:sldMk cId="1382381495" sldId="295"/>
            <ac:spMk id="4" creationId="{EA41B465-A64F-4C57-9AB4-9E560CCE0F9D}"/>
          </ac:spMkLst>
        </pc:spChg>
        <pc:spChg chg="add mod">
          <ac:chgData name="Alejandro Cerezo" userId="5ea20e796f35876f" providerId="LiveId" clId="{DBD0BBBB-FC81-493F-B05E-F3D766094A46}" dt="2020-03-24T08:43:28.125" v="2333" actId="20577"/>
          <ac:spMkLst>
            <pc:docMk/>
            <pc:sldMk cId="1382381495" sldId="295"/>
            <ac:spMk id="5" creationId="{7FBB412F-342E-430F-95F9-809590BF5EDF}"/>
          </ac:spMkLst>
        </pc:spChg>
        <pc:spChg chg="add del mod">
          <ac:chgData name="Alejandro Cerezo" userId="5ea20e796f35876f" providerId="LiveId" clId="{DBD0BBBB-FC81-493F-B05E-F3D766094A46}" dt="2020-03-24T08:42:22.162" v="2314" actId="478"/>
          <ac:spMkLst>
            <pc:docMk/>
            <pc:sldMk cId="1382381495" sldId="295"/>
            <ac:spMk id="6" creationId="{EFCAF273-4EBB-4266-8454-98EEC18ACEB7}"/>
          </ac:spMkLst>
        </pc:spChg>
        <pc:spChg chg="add mod ord">
          <ac:chgData name="Alejandro Cerezo" userId="5ea20e796f35876f" providerId="LiveId" clId="{DBD0BBBB-FC81-493F-B05E-F3D766094A46}" dt="2020-03-24T08:43:11.701" v="2321" actId="14100"/>
          <ac:spMkLst>
            <pc:docMk/>
            <pc:sldMk cId="1382381495" sldId="295"/>
            <ac:spMk id="7" creationId="{1085A788-422A-4A32-8C8C-D62E472EEF7D}"/>
          </ac:spMkLst>
        </pc:spChg>
        <pc:spChg chg="add del">
          <ac:chgData name="Alejandro Cerezo" userId="5ea20e796f35876f" providerId="LiveId" clId="{DBD0BBBB-FC81-493F-B05E-F3D766094A46}" dt="2020-03-24T08:42:55.925" v="2318" actId="26606"/>
          <ac:spMkLst>
            <pc:docMk/>
            <pc:sldMk cId="1382381495" sldId="295"/>
            <ac:spMk id="13" creationId="{AC5782D3-6CED-43A7-BE35-09C48F8091FB}"/>
          </ac:spMkLst>
        </pc:spChg>
        <pc:spChg chg="add del">
          <ac:chgData name="Alejandro Cerezo" userId="5ea20e796f35876f" providerId="LiveId" clId="{DBD0BBBB-FC81-493F-B05E-F3D766094A46}" dt="2020-03-24T08:42:55.925" v="2318" actId="26606"/>
          <ac:spMkLst>
            <pc:docMk/>
            <pc:sldMk cId="1382381495" sldId="295"/>
            <ac:spMk id="15" creationId="{6721F593-ECD2-4B5B-AAE4-0866A4CDC970}"/>
          </ac:spMkLst>
        </pc:spChg>
        <pc:spChg chg="add del">
          <ac:chgData name="Alejandro Cerezo" userId="5ea20e796f35876f" providerId="LiveId" clId="{DBD0BBBB-FC81-493F-B05E-F3D766094A46}" dt="2020-03-24T08:42:55.925" v="2318" actId="26606"/>
          <ac:spMkLst>
            <pc:docMk/>
            <pc:sldMk cId="1382381495" sldId="295"/>
            <ac:spMk id="17" creationId="{71DEE99F-D18C-4025-BA3F-CEBF5258ED3D}"/>
          </ac:spMkLst>
        </pc:spChg>
        <pc:spChg chg="add del">
          <ac:chgData name="Alejandro Cerezo" userId="5ea20e796f35876f" providerId="LiveId" clId="{DBD0BBBB-FC81-493F-B05E-F3D766094A46}" dt="2020-03-24T08:42:55.925" v="2318" actId="26606"/>
          <ac:spMkLst>
            <pc:docMk/>
            <pc:sldMk cId="1382381495" sldId="295"/>
            <ac:spMk id="19" creationId="{976FA5D9-3A7C-4FA7-9BA8-1905D703FD77}"/>
          </ac:spMkLst>
        </pc:spChg>
        <pc:spChg chg="add del">
          <ac:chgData name="Alejandro Cerezo" userId="5ea20e796f35876f" providerId="LiveId" clId="{DBD0BBBB-FC81-493F-B05E-F3D766094A46}" dt="2020-03-24T08:42:55.925" v="2318" actId="26606"/>
          <ac:spMkLst>
            <pc:docMk/>
            <pc:sldMk cId="1382381495" sldId="295"/>
            <ac:spMk id="21" creationId="{4652D57C-331F-43B8-9C07-69FBA9C0279E}"/>
          </ac:spMkLst>
        </pc:spChg>
        <pc:spChg chg="add">
          <ac:chgData name="Alejandro Cerezo" userId="5ea20e796f35876f" providerId="LiveId" clId="{DBD0BBBB-FC81-493F-B05E-F3D766094A46}" dt="2020-03-24T08:42:55.948" v="2319" actId="26606"/>
          <ac:spMkLst>
            <pc:docMk/>
            <pc:sldMk cId="1382381495" sldId="295"/>
            <ac:spMk id="23" creationId="{1557A916-FDD1-44A1-A7A1-70009FD6BE46}"/>
          </ac:spMkLst>
        </pc:spChg>
        <pc:picChg chg="add mod">
          <ac:chgData name="Alejandro Cerezo" userId="5ea20e796f35876f" providerId="LiveId" clId="{DBD0BBBB-FC81-493F-B05E-F3D766094A46}" dt="2020-03-24T08:42:55.948" v="2319" actId="26606"/>
          <ac:picMkLst>
            <pc:docMk/>
            <pc:sldMk cId="1382381495" sldId="295"/>
            <ac:picMk id="8" creationId="{C1771D87-7C6E-4BC6-8C32-D088A68CBAFC}"/>
          </ac:picMkLst>
        </pc:picChg>
      </pc:sldChg>
      <pc:sldChg chg="modSp add ord setBg">
        <pc:chgData name="Alejandro Cerezo" userId="5ea20e796f35876f" providerId="LiveId" clId="{DBD0BBBB-FC81-493F-B05E-F3D766094A46}" dt="2020-03-29T15:15:15.220" v="3334"/>
        <pc:sldMkLst>
          <pc:docMk/>
          <pc:sldMk cId="4107009125" sldId="296"/>
        </pc:sldMkLst>
        <pc:spChg chg="mod">
          <ac:chgData name="Alejandro Cerezo" userId="5ea20e796f35876f" providerId="LiveId" clId="{DBD0BBBB-FC81-493F-B05E-F3D766094A46}" dt="2020-03-24T08:44:40.394" v="2347" actId="790"/>
          <ac:spMkLst>
            <pc:docMk/>
            <pc:sldMk cId="4107009125" sldId="296"/>
            <ac:spMk id="2" creationId="{73B0E13C-CAAB-43B5-97F1-B9727B6DFE53}"/>
          </ac:spMkLst>
        </pc:spChg>
        <pc:spChg chg="mod">
          <ac:chgData name="Alejandro Cerezo" userId="5ea20e796f35876f" providerId="LiveId" clId="{DBD0BBBB-FC81-493F-B05E-F3D766094A46}" dt="2020-03-24T09:13:31.801" v="2794" actId="790"/>
          <ac:spMkLst>
            <pc:docMk/>
            <pc:sldMk cId="4107009125" sldId="296"/>
            <ac:spMk id="4" creationId="{31FE89B4-71B7-4B9D-A056-930FE853E585}"/>
          </ac:spMkLst>
        </pc:spChg>
      </pc:sldChg>
      <pc:sldChg chg="addSp delSp modSp add mod setBg">
        <pc:chgData name="Alejandro Cerezo" userId="5ea20e796f35876f" providerId="LiveId" clId="{DBD0BBBB-FC81-493F-B05E-F3D766094A46}" dt="2020-03-29T15:15:15.220" v="3334"/>
        <pc:sldMkLst>
          <pc:docMk/>
          <pc:sldMk cId="3923124609" sldId="297"/>
        </pc:sldMkLst>
        <pc:spChg chg="mod">
          <ac:chgData name="Alejandro Cerezo" userId="5ea20e796f35876f" providerId="LiveId" clId="{DBD0BBBB-FC81-493F-B05E-F3D766094A46}" dt="2020-03-24T08:57:50.873" v="2496" actId="26606"/>
          <ac:spMkLst>
            <pc:docMk/>
            <pc:sldMk cId="3923124609" sldId="297"/>
            <ac:spMk id="2" creationId="{B3F9149A-68A7-414C-A3B6-E1716CF3C074}"/>
          </ac:spMkLst>
        </pc:spChg>
        <pc:spChg chg="del">
          <ac:chgData name="Alejandro Cerezo" userId="5ea20e796f35876f" providerId="LiveId" clId="{DBD0BBBB-FC81-493F-B05E-F3D766094A46}" dt="2020-03-24T08:56:29.096" v="2474" actId="478"/>
          <ac:spMkLst>
            <pc:docMk/>
            <pc:sldMk cId="3923124609" sldId="297"/>
            <ac:spMk id="3" creationId="{1FDEDF59-B405-4E3D-817B-A32667F7EAC3}"/>
          </ac:spMkLst>
        </pc:spChg>
        <pc:spChg chg="mod ord">
          <ac:chgData name="Alejandro Cerezo" userId="5ea20e796f35876f" providerId="LiveId" clId="{DBD0BBBB-FC81-493F-B05E-F3D766094A46}" dt="2020-03-24T08:59:58.700" v="2633" actId="20577"/>
          <ac:spMkLst>
            <pc:docMk/>
            <pc:sldMk cId="3923124609" sldId="297"/>
            <ac:spMk id="4" creationId="{130CC3DC-EE20-4CC6-B0F4-6B140251A2E8}"/>
          </ac:spMkLst>
        </pc:spChg>
        <pc:spChg chg="add">
          <ac:chgData name="Alejandro Cerezo" userId="5ea20e796f35876f" providerId="LiveId" clId="{DBD0BBBB-FC81-493F-B05E-F3D766094A46}" dt="2020-03-24T08:57:50.873" v="2496" actId="26606"/>
          <ac:spMkLst>
            <pc:docMk/>
            <pc:sldMk cId="3923124609" sldId="297"/>
            <ac:spMk id="11" creationId="{33CD251C-A887-4D2F-925B-FC097198538B}"/>
          </ac:spMkLst>
        </pc:spChg>
        <pc:spChg chg="add">
          <ac:chgData name="Alejandro Cerezo" userId="5ea20e796f35876f" providerId="LiveId" clId="{DBD0BBBB-FC81-493F-B05E-F3D766094A46}" dt="2020-03-24T08:57:50.873" v="2496" actId="26606"/>
          <ac:spMkLst>
            <pc:docMk/>
            <pc:sldMk cId="3923124609" sldId="297"/>
            <ac:spMk id="13" creationId="{3B2069EE-A08E-44F0-B3F9-3CF8CC2DCAD5}"/>
          </ac:spMkLst>
        </pc:spChg>
        <pc:grpChg chg="add">
          <ac:chgData name="Alejandro Cerezo" userId="5ea20e796f35876f" providerId="LiveId" clId="{DBD0BBBB-FC81-493F-B05E-F3D766094A46}" dt="2020-03-24T08:57:50.873" v="2496" actId="26606"/>
          <ac:grpSpMkLst>
            <pc:docMk/>
            <pc:sldMk cId="3923124609" sldId="297"/>
            <ac:grpSpMk id="15" creationId="{9C6E8597-0CCE-4A8A-9326-AA52691A1C81}"/>
          </ac:grpSpMkLst>
        </pc:grpChg>
        <pc:picChg chg="add mod ord">
          <ac:chgData name="Alejandro Cerezo" userId="5ea20e796f35876f" providerId="LiveId" clId="{DBD0BBBB-FC81-493F-B05E-F3D766094A46}" dt="2020-03-24T08:58:25.064" v="2511" actId="14100"/>
          <ac:picMkLst>
            <pc:docMk/>
            <pc:sldMk cId="3923124609" sldId="297"/>
            <ac:picMk id="5" creationId="{F28E5600-F151-454B-A988-BE78AB582DE1}"/>
          </ac:picMkLst>
        </pc:picChg>
        <pc:picChg chg="add mod">
          <ac:chgData name="Alejandro Cerezo" userId="5ea20e796f35876f" providerId="LiveId" clId="{DBD0BBBB-FC81-493F-B05E-F3D766094A46}" dt="2020-03-24T08:58:34.558" v="2512" actId="1076"/>
          <ac:picMkLst>
            <pc:docMk/>
            <pc:sldMk cId="3923124609" sldId="297"/>
            <ac:picMk id="6" creationId="{692072D0-F02D-49A4-9E7D-4BE984432CB8}"/>
          </ac:picMkLst>
        </pc:picChg>
      </pc:sldChg>
      <pc:sldChg chg="addSp delSp modSp add setBg">
        <pc:chgData name="Alejandro Cerezo" userId="5ea20e796f35876f" providerId="LiveId" clId="{DBD0BBBB-FC81-493F-B05E-F3D766094A46}" dt="2020-03-29T15:15:15.220" v="3334"/>
        <pc:sldMkLst>
          <pc:docMk/>
          <pc:sldMk cId="1691047329" sldId="298"/>
        </pc:sldMkLst>
        <pc:spChg chg="mod">
          <ac:chgData name="Alejandro Cerezo" userId="5ea20e796f35876f" providerId="LiveId" clId="{DBD0BBBB-FC81-493F-B05E-F3D766094A46}" dt="2020-03-24T09:00:46.613" v="2639" actId="20577"/>
          <ac:spMkLst>
            <pc:docMk/>
            <pc:sldMk cId="1691047329" sldId="298"/>
            <ac:spMk id="2" creationId="{B3F9149A-68A7-414C-A3B6-E1716CF3C074}"/>
          </ac:spMkLst>
        </pc:spChg>
        <pc:spChg chg="mod">
          <ac:chgData name="Alejandro Cerezo" userId="5ea20e796f35876f" providerId="LiveId" clId="{DBD0BBBB-FC81-493F-B05E-F3D766094A46}" dt="2020-03-24T09:12:39.213" v="2793" actId="790"/>
          <ac:spMkLst>
            <pc:docMk/>
            <pc:sldMk cId="1691047329" sldId="298"/>
            <ac:spMk id="4" creationId="{130CC3DC-EE20-4CC6-B0F4-6B140251A2E8}"/>
          </ac:spMkLst>
        </pc:spChg>
        <pc:picChg chg="add mod">
          <ac:chgData name="Alejandro Cerezo" userId="5ea20e796f35876f" providerId="LiveId" clId="{DBD0BBBB-FC81-493F-B05E-F3D766094A46}" dt="2020-03-24T09:05:09.861" v="2780" actId="1076"/>
          <ac:picMkLst>
            <pc:docMk/>
            <pc:sldMk cId="1691047329" sldId="298"/>
            <ac:picMk id="3" creationId="{17CBC5C4-3D8C-4124-8C7D-6558F6C3C7F4}"/>
          </ac:picMkLst>
        </pc:picChg>
        <pc:picChg chg="del">
          <ac:chgData name="Alejandro Cerezo" userId="5ea20e796f35876f" providerId="LiveId" clId="{DBD0BBBB-FC81-493F-B05E-F3D766094A46}" dt="2020-03-24T09:03:11.499" v="2775" actId="478"/>
          <ac:picMkLst>
            <pc:docMk/>
            <pc:sldMk cId="1691047329" sldId="298"/>
            <ac:picMk id="5" creationId="{F28E5600-F151-454B-A988-BE78AB582DE1}"/>
          </ac:picMkLst>
        </pc:picChg>
      </pc:sldChg>
      <pc:sldChg chg="modSp add ord setBg">
        <pc:chgData name="Alejandro Cerezo" userId="5ea20e796f35876f" providerId="LiveId" clId="{DBD0BBBB-FC81-493F-B05E-F3D766094A46}" dt="2020-03-29T15:15:15.220" v="3334"/>
        <pc:sldMkLst>
          <pc:docMk/>
          <pc:sldMk cId="3220293106" sldId="299"/>
        </pc:sldMkLst>
        <pc:spChg chg="mod">
          <ac:chgData name="Alejandro Cerezo" userId="5ea20e796f35876f" providerId="LiveId" clId="{DBD0BBBB-FC81-493F-B05E-F3D766094A46}" dt="2020-03-24T09:14:30.776" v="2820" actId="20577"/>
          <ac:spMkLst>
            <pc:docMk/>
            <pc:sldMk cId="3220293106" sldId="299"/>
            <ac:spMk id="2" creationId="{73B0E13C-CAAB-43B5-97F1-B9727B6DFE53}"/>
          </ac:spMkLst>
        </pc:spChg>
        <pc:spChg chg="mod">
          <ac:chgData name="Alejandro Cerezo" userId="5ea20e796f35876f" providerId="LiveId" clId="{DBD0BBBB-FC81-493F-B05E-F3D766094A46}" dt="2020-03-24T09:28:47.965" v="3098" actId="790"/>
          <ac:spMkLst>
            <pc:docMk/>
            <pc:sldMk cId="3220293106" sldId="299"/>
            <ac:spMk id="4" creationId="{31FE89B4-71B7-4B9D-A056-930FE853E585}"/>
          </ac:spMkLst>
        </pc:spChg>
      </pc:sldChg>
      <pc:sldChg chg="addSp delSp modSp add">
        <pc:chgData name="Alejandro Cerezo" userId="5ea20e796f35876f" providerId="LiveId" clId="{DBD0BBBB-FC81-493F-B05E-F3D766094A46}" dt="2020-03-24T09:39:58.792" v="3178" actId="113"/>
        <pc:sldMkLst>
          <pc:docMk/>
          <pc:sldMk cId="669256281" sldId="300"/>
        </pc:sldMkLst>
        <pc:spChg chg="mod">
          <ac:chgData name="Alejandro Cerezo" userId="5ea20e796f35876f" providerId="LiveId" clId="{DBD0BBBB-FC81-493F-B05E-F3D766094A46}" dt="2020-03-24T09:34:50.001" v="3129" actId="20577"/>
          <ac:spMkLst>
            <pc:docMk/>
            <pc:sldMk cId="669256281" sldId="300"/>
            <ac:spMk id="2" creationId="{7FECCC98-D170-4D78-A50A-C5A61852EA90}"/>
          </ac:spMkLst>
        </pc:spChg>
        <pc:spChg chg="del mod">
          <ac:chgData name="Alejandro Cerezo" userId="5ea20e796f35876f" providerId="LiveId" clId="{DBD0BBBB-FC81-493F-B05E-F3D766094A46}" dt="2020-03-24T09:37:32.567" v="3165" actId="478"/>
          <ac:spMkLst>
            <pc:docMk/>
            <pc:sldMk cId="669256281" sldId="300"/>
            <ac:spMk id="3" creationId="{2272C457-BFEE-4A72-A239-C908094DD145}"/>
          </ac:spMkLst>
        </pc:spChg>
        <pc:spChg chg="del">
          <ac:chgData name="Alejandro Cerezo" userId="5ea20e796f35876f" providerId="LiveId" clId="{DBD0BBBB-FC81-493F-B05E-F3D766094A46}" dt="2020-03-24T09:37:49.078" v="3166"/>
          <ac:spMkLst>
            <pc:docMk/>
            <pc:sldMk cId="669256281" sldId="300"/>
            <ac:spMk id="4" creationId="{C48B4E77-958A-4C54-BB6E-9428A0D25084}"/>
          </ac:spMkLst>
        </pc:spChg>
        <pc:spChg chg="add del mod">
          <ac:chgData name="Alejandro Cerezo" userId="5ea20e796f35876f" providerId="LiveId" clId="{DBD0BBBB-FC81-493F-B05E-F3D766094A46}" dt="2020-03-24T09:37:49.078" v="3166"/>
          <ac:spMkLst>
            <pc:docMk/>
            <pc:sldMk cId="669256281" sldId="300"/>
            <ac:spMk id="6" creationId="{1130B637-07E7-4684-9353-B650A53DCE46}"/>
          </ac:spMkLst>
        </pc:spChg>
        <pc:spChg chg="add mod">
          <ac:chgData name="Alejandro Cerezo" userId="5ea20e796f35876f" providerId="LiveId" clId="{DBD0BBBB-FC81-493F-B05E-F3D766094A46}" dt="2020-03-24T09:39:46.673" v="3176" actId="113"/>
          <ac:spMkLst>
            <pc:docMk/>
            <pc:sldMk cId="669256281" sldId="300"/>
            <ac:spMk id="7" creationId="{D5733A7E-913D-4179-A7A9-B01044E37C29}"/>
          </ac:spMkLst>
        </pc:spChg>
        <pc:spChg chg="add mod">
          <ac:chgData name="Alejandro Cerezo" userId="5ea20e796f35876f" providerId="LiveId" clId="{DBD0BBBB-FC81-493F-B05E-F3D766094A46}" dt="2020-03-24T09:39:58.792" v="3178" actId="113"/>
          <ac:spMkLst>
            <pc:docMk/>
            <pc:sldMk cId="669256281" sldId="300"/>
            <ac:spMk id="8" creationId="{BFBEC865-87F2-4F94-ADE9-931FCDBB295A}"/>
          </ac:spMkLst>
        </pc:spChg>
      </pc:sldChg>
      <pc:sldChg chg="modSp add setBg">
        <pc:chgData name="Alejandro Cerezo" userId="5ea20e796f35876f" providerId="LiveId" clId="{DBD0BBBB-FC81-493F-B05E-F3D766094A46}" dt="2020-03-29T15:15:15.220" v="3334"/>
        <pc:sldMkLst>
          <pc:docMk/>
          <pc:sldMk cId="2001537039" sldId="301"/>
        </pc:sldMkLst>
        <pc:spChg chg="mod">
          <ac:chgData name="Alejandro Cerezo" userId="5ea20e796f35876f" providerId="LiveId" clId="{DBD0BBBB-FC81-493F-B05E-F3D766094A46}" dt="2020-03-24T09:35:26.210" v="3163" actId="20577"/>
          <ac:spMkLst>
            <pc:docMk/>
            <pc:sldMk cId="2001537039" sldId="301"/>
            <ac:spMk id="2" creationId="{7FECCC98-D170-4D78-A50A-C5A61852EA90}"/>
          </ac:spMkLst>
        </pc:spChg>
      </pc:sldChg>
      <pc:sldChg chg="addSp delSp modSp add">
        <pc:chgData name="Alejandro Cerezo" userId="5ea20e796f35876f" providerId="LiveId" clId="{DBD0BBBB-FC81-493F-B05E-F3D766094A46}" dt="2020-03-24T09:45:01.708" v="3210" actId="1076"/>
        <pc:sldMkLst>
          <pc:docMk/>
          <pc:sldMk cId="3588785434" sldId="302"/>
        </pc:sldMkLst>
        <pc:spChg chg="del">
          <ac:chgData name="Alejandro Cerezo" userId="5ea20e796f35876f" providerId="LiveId" clId="{DBD0BBBB-FC81-493F-B05E-F3D766094A46}" dt="2020-03-24T09:42:52.351" v="3193" actId="478"/>
          <ac:spMkLst>
            <pc:docMk/>
            <pc:sldMk cId="3588785434" sldId="302"/>
            <ac:spMk id="2" creationId="{96052E70-6ED0-4488-8D22-E3D2BC7208E8}"/>
          </ac:spMkLst>
        </pc:spChg>
        <pc:spChg chg="add del mod">
          <ac:chgData name="Alejandro Cerezo" userId="5ea20e796f35876f" providerId="LiveId" clId="{DBD0BBBB-FC81-493F-B05E-F3D766094A46}" dt="2020-03-24T09:41:24.025" v="3186" actId="478"/>
          <ac:spMkLst>
            <pc:docMk/>
            <pc:sldMk cId="3588785434" sldId="302"/>
            <ac:spMk id="3" creationId="{5E98BE5E-E164-478D-AA89-E8DADFD1C984}"/>
          </ac:spMkLst>
        </pc:spChg>
        <pc:spChg chg="add mod">
          <ac:chgData name="Alejandro Cerezo" userId="5ea20e796f35876f" providerId="LiveId" clId="{DBD0BBBB-FC81-493F-B05E-F3D766094A46}" dt="2020-03-24T09:44:30.626" v="3205"/>
          <ac:spMkLst>
            <pc:docMk/>
            <pc:sldMk cId="3588785434" sldId="302"/>
            <ac:spMk id="4" creationId="{540927DC-4954-4F2A-906D-047FB9E878F0}"/>
          </ac:spMkLst>
        </pc:spChg>
        <pc:spChg chg="add mod">
          <ac:chgData name="Alejandro Cerezo" userId="5ea20e796f35876f" providerId="LiveId" clId="{DBD0BBBB-FC81-493F-B05E-F3D766094A46}" dt="2020-03-24T09:45:01.708" v="3210" actId="1076"/>
          <ac:spMkLst>
            <pc:docMk/>
            <pc:sldMk cId="3588785434" sldId="302"/>
            <ac:spMk id="5" creationId="{CEB70581-3B90-44FD-9789-CE112C518317}"/>
          </ac:spMkLst>
        </pc:spChg>
      </pc:sldChg>
      <pc:sldChg chg="setBg">
        <pc:chgData name="Alejandro Cerezo" userId="5ea20e796f35876f" providerId="LiveId" clId="{DBD0BBBB-FC81-493F-B05E-F3D766094A46}" dt="2020-03-29T15:15:15.220" v="3334"/>
        <pc:sldMkLst>
          <pc:docMk/>
          <pc:sldMk cId="1658322883" sldId="303"/>
        </pc:sldMkLst>
      </pc:sldChg>
      <pc:sldChg chg="setBg">
        <pc:chgData name="Alejandro Cerezo" userId="5ea20e796f35876f" providerId="LiveId" clId="{DBD0BBBB-FC81-493F-B05E-F3D766094A46}" dt="2020-03-29T15:15:15.220" v="3334"/>
        <pc:sldMkLst>
          <pc:docMk/>
          <pc:sldMk cId="1458652030" sldId="304"/>
        </pc:sldMkLst>
      </pc:sldChg>
      <pc:sldChg chg="modSp setBg">
        <pc:chgData name="Alejandro Cerezo" userId="5ea20e796f35876f" providerId="LiveId" clId="{DBD0BBBB-FC81-493F-B05E-F3D766094A46}" dt="2020-03-29T15:15:15.220" v="3334"/>
        <pc:sldMkLst>
          <pc:docMk/>
          <pc:sldMk cId="3006678549" sldId="305"/>
        </pc:sldMkLst>
        <pc:spChg chg="mod">
          <ac:chgData name="Alejandro Cerezo" userId="5ea20e796f35876f" providerId="LiveId" clId="{DBD0BBBB-FC81-493F-B05E-F3D766094A46}" dt="2020-03-28T08:22:58.773" v="3213" actId="20577"/>
          <ac:spMkLst>
            <pc:docMk/>
            <pc:sldMk cId="3006678549" sldId="305"/>
            <ac:spMk id="3" creationId="{E6B391B2-888A-4430-BCD0-7602E28140F2}"/>
          </ac:spMkLst>
        </pc:spChg>
      </pc:sldChg>
      <pc:sldChg chg="setBg">
        <pc:chgData name="Alejandro Cerezo" userId="5ea20e796f35876f" providerId="LiveId" clId="{DBD0BBBB-FC81-493F-B05E-F3D766094A46}" dt="2020-03-29T15:15:15.220" v="3334"/>
        <pc:sldMkLst>
          <pc:docMk/>
          <pc:sldMk cId="2223576268" sldId="306"/>
        </pc:sldMkLst>
      </pc:sldChg>
      <pc:sldChg chg="setBg">
        <pc:chgData name="Alejandro Cerezo" userId="5ea20e796f35876f" providerId="LiveId" clId="{DBD0BBBB-FC81-493F-B05E-F3D766094A46}" dt="2020-03-29T15:15:15.220" v="3334"/>
        <pc:sldMkLst>
          <pc:docMk/>
          <pc:sldMk cId="888958344" sldId="307"/>
        </pc:sldMkLst>
      </pc:sldChg>
      <pc:sldChg chg="setBg">
        <pc:chgData name="Alejandro Cerezo" userId="5ea20e796f35876f" providerId="LiveId" clId="{DBD0BBBB-FC81-493F-B05E-F3D766094A46}" dt="2020-03-29T15:15:15.220" v="3334"/>
        <pc:sldMkLst>
          <pc:docMk/>
          <pc:sldMk cId="1916510829" sldId="308"/>
        </pc:sldMkLst>
      </pc:sldChg>
      <pc:sldChg chg="setBg">
        <pc:chgData name="Alejandro Cerezo" userId="5ea20e796f35876f" providerId="LiveId" clId="{DBD0BBBB-FC81-493F-B05E-F3D766094A46}" dt="2020-03-29T15:15:15.220" v="3334"/>
        <pc:sldMkLst>
          <pc:docMk/>
          <pc:sldMk cId="2619307243" sldId="309"/>
        </pc:sldMkLst>
      </pc:sldChg>
      <pc:sldChg chg="setBg">
        <pc:chgData name="Alejandro Cerezo" userId="5ea20e796f35876f" providerId="LiveId" clId="{DBD0BBBB-FC81-493F-B05E-F3D766094A46}" dt="2020-03-29T15:15:15.220" v="3334"/>
        <pc:sldMkLst>
          <pc:docMk/>
          <pc:sldMk cId="1548726725" sldId="310"/>
        </pc:sldMkLst>
      </pc:sldChg>
      <pc:sldChg chg="setBg">
        <pc:chgData name="Alejandro Cerezo" userId="5ea20e796f35876f" providerId="LiveId" clId="{DBD0BBBB-FC81-493F-B05E-F3D766094A46}" dt="2020-03-29T15:15:15.220" v="3334"/>
        <pc:sldMkLst>
          <pc:docMk/>
          <pc:sldMk cId="378148091" sldId="311"/>
        </pc:sldMkLst>
      </pc:sldChg>
      <pc:sldChg chg="setBg">
        <pc:chgData name="Alejandro Cerezo" userId="5ea20e796f35876f" providerId="LiveId" clId="{DBD0BBBB-FC81-493F-B05E-F3D766094A46}" dt="2020-03-29T15:15:15.220" v="3334"/>
        <pc:sldMkLst>
          <pc:docMk/>
          <pc:sldMk cId="921780794" sldId="313"/>
        </pc:sldMkLst>
      </pc:sldChg>
      <pc:sldChg chg="setBg">
        <pc:chgData name="Alejandro Cerezo" userId="5ea20e796f35876f" providerId="LiveId" clId="{DBD0BBBB-FC81-493F-B05E-F3D766094A46}" dt="2020-03-29T15:15:15.220" v="3334"/>
        <pc:sldMkLst>
          <pc:docMk/>
          <pc:sldMk cId="349378696" sldId="314"/>
        </pc:sldMkLst>
      </pc:sldChg>
      <pc:sldChg chg="setBg">
        <pc:chgData name="Alejandro Cerezo" userId="5ea20e796f35876f" providerId="LiveId" clId="{DBD0BBBB-FC81-493F-B05E-F3D766094A46}" dt="2020-03-29T15:15:15.220" v="3334"/>
        <pc:sldMkLst>
          <pc:docMk/>
          <pc:sldMk cId="1746400442" sldId="316"/>
        </pc:sldMkLst>
      </pc:sldChg>
      <pc:sldChg chg="setBg">
        <pc:chgData name="Alejandro Cerezo" userId="5ea20e796f35876f" providerId="LiveId" clId="{DBD0BBBB-FC81-493F-B05E-F3D766094A46}" dt="2020-03-29T15:15:15.220" v="3334"/>
        <pc:sldMkLst>
          <pc:docMk/>
          <pc:sldMk cId="3841294716" sldId="317"/>
        </pc:sldMkLst>
      </pc:sldChg>
      <pc:sldChg chg="setBg">
        <pc:chgData name="Alejandro Cerezo" userId="5ea20e796f35876f" providerId="LiveId" clId="{DBD0BBBB-FC81-493F-B05E-F3D766094A46}" dt="2020-03-29T15:15:15.220" v="3334"/>
        <pc:sldMkLst>
          <pc:docMk/>
          <pc:sldMk cId="1719848376" sldId="318"/>
        </pc:sldMkLst>
      </pc:sldChg>
      <pc:sldChg chg="setBg">
        <pc:chgData name="Alejandro Cerezo" userId="5ea20e796f35876f" providerId="LiveId" clId="{DBD0BBBB-FC81-493F-B05E-F3D766094A46}" dt="2020-03-29T15:15:15.220" v="3334"/>
        <pc:sldMkLst>
          <pc:docMk/>
          <pc:sldMk cId="3541410800" sldId="319"/>
        </pc:sldMkLst>
      </pc:sldChg>
      <pc:sldChg chg="setBg">
        <pc:chgData name="Alejandro Cerezo" userId="5ea20e796f35876f" providerId="LiveId" clId="{DBD0BBBB-FC81-493F-B05E-F3D766094A46}" dt="2020-03-29T15:15:15.220" v="3334"/>
        <pc:sldMkLst>
          <pc:docMk/>
          <pc:sldMk cId="157814007" sldId="320"/>
        </pc:sldMkLst>
      </pc:sldChg>
      <pc:sldChg chg="setBg">
        <pc:chgData name="Alejandro Cerezo" userId="5ea20e796f35876f" providerId="LiveId" clId="{DBD0BBBB-FC81-493F-B05E-F3D766094A46}" dt="2020-03-29T15:15:15.220" v="3334"/>
        <pc:sldMkLst>
          <pc:docMk/>
          <pc:sldMk cId="3896324238" sldId="321"/>
        </pc:sldMkLst>
      </pc:sldChg>
      <pc:sldChg chg="setBg">
        <pc:chgData name="Alejandro Cerezo" userId="5ea20e796f35876f" providerId="LiveId" clId="{DBD0BBBB-FC81-493F-B05E-F3D766094A46}" dt="2020-03-29T15:15:15.220" v="3334"/>
        <pc:sldMkLst>
          <pc:docMk/>
          <pc:sldMk cId="3460443760" sldId="322"/>
        </pc:sldMkLst>
      </pc:sldChg>
      <pc:sldChg chg="setBg">
        <pc:chgData name="Alejandro Cerezo" userId="5ea20e796f35876f" providerId="LiveId" clId="{DBD0BBBB-FC81-493F-B05E-F3D766094A46}" dt="2020-03-29T15:15:15.220" v="3334"/>
        <pc:sldMkLst>
          <pc:docMk/>
          <pc:sldMk cId="188839182" sldId="323"/>
        </pc:sldMkLst>
      </pc:sldChg>
      <pc:sldChg chg="setBg">
        <pc:chgData name="Alejandro Cerezo" userId="5ea20e796f35876f" providerId="LiveId" clId="{DBD0BBBB-FC81-493F-B05E-F3D766094A46}" dt="2020-03-29T15:15:15.220" v="3334"/>
        <pc:sldMkLst>
          <pc:docMk/>
          <pc:sldMk cId="708872222" sldId="324"/>
        </pc:sldMkLst>
      </pc:sldChg>
      <pc:sldChg chg="setBg">
        <pc:chgData name="Alejandro Cerezo" userId="5ea20e796f35876f" providerId="LiveId" clId="{DBD0BBBB-FC81-493F-B05E-F3D766094A46}" dt="2020-03-29T15:15:15.220" v="3334"/>
        <pc:sldMkLst>
          <pc:docMk/>
          <pc:sldMk cId="766342492" sldId="325"/>
        </pc:sldMkLst>
      </pc:sldChg>
      <pc:sldChg chg="setBg">
        <pc:chgData name="Alejandro Cerezo" userId="5ea20e796f35876f" providerId="LiveId" clId="{DBD0BBBB-FC81-493F-B05E-F3D766094A46}" dt="2020-03-29T15:15:15.220" v="3334"/>
        <pc:sldMkLst>
          <pc:docMk/>
          <pc:sldMk cId="2368343893" sldId="326"/>
        </pc:sldMkLst>
      </pc:sldChg>
      <pc:sldChg chg="setBg">
        <pc:chgData name="Alejandro Cerezo" userId="5ea20e796f35876f" providerId="LiveId" clId="{DBD0BBBB-FC81-493F-B05E-F3D766094A46}" dt="2020-03-29T15:15:15.220" v="3334"/>
        <pc:sldMkLst>
          <pc:docMk/>
          <pc:sldMk cId="2777645373" sldId="327"/>
        </pc:sldMkLst>
      </pc:sldChg>
      <pc:sldChg chg="setBg">
        <pc:chgData name="Alejandro Cerezo" userId="5ea20e796f35876f" providerId="LiveId" clId="{DBD0BBBB-FC81-493F-B05E-F3D766094A46}" dt="2020-03-29T15:15:15.220" v="3334"/>
        <pc:sldMkLst>
          <pc:docMk/>
          <pc:sldMk cId="2560415534" sldId="328"/>
        </pc:sldMkLst>
      </pc:sldChg>
      <pc:sldChg chg="setBg">
        <pc:chgData name="Alejandro Cerezo" userId="5ea20e796f35876f" providerId="LiveId" clId="{DBD0BBBB-FC81-493F-B05E-F3D766094A46}" dt="2020-03-29T15:15:15.220" v="3334"/>
        <pc:sldMkLst>
          <pc:docMk/>
          <pc:sldMk cId="3897313097" sldId="329"/>
        </pc:sldMkLst>
      </pc:sldChg>
      <pc:sldChg chg="setBg">
        <pc:chgData name="Alejandro Cerezo" userId="5ea20e796f35876f" providerId="LiveId" clId="{DBD0BBBB-FC81-493F-B05E-F3D766094A46}" dt="2020-03-29T15:15:15.220" v="3334"/>
        <pc:sldMkLst>
          <pc:docMk/>
          <pc:sldMk cId="1007432884" sldId="330"/>
        </pc:sldMkLst>
      </pc:sldChg>
      <pc:sldChg chg="setBg">
        <pc:chgData name="Alejandro Cerezo" userId="5ea20e796f35876f" providerId="LiveId" clId="{DBD0BBBB-FC81-493F-B05E-F3D766094A46}" dt="2020-03-29T15:15:15.220" v="3334"/>
        <pc:sldMkLst>
          <pc:docMk/>
          <pc:sldMk cId="1465737964" sldId="331"/>
        </pc:sldMkLst>
      </pc:sldChg>
      <pc:sldChg chg="setBg">
        <pc:chgData name="Alejandro Cerezo" userId="5ea20e796f35876f" providerId="LiveId" clId="{DBD0BBBB-FC81-493F-B05E-F3D766094A46}" dt="2020-03-29T15:15:15.220" v="3334"/>
        <pc:sldMkLst>
          <pc:docMk/>
          <pc:sldMk cId="1398202323" sldId="332"/>
        </pc:sldMkLst>
      </pc:sldChg>
      <pc:sldChg chg="setBg">
        <pc:chgData name="Alejandro Cerezo" userId="5ea20e796f35876f" providerId="LiveId" clId="{DBD0BBBB-FC81-493F-B05E-F3D766094A46}" dt="2020-03-29T15:15:15.220" v="3334"/>
        <pc:sldMkLst>
          <pc:docMk/>
          <pc:sldMk cId="1656621927" sldId="333"/>
        </pc:sldMkLst>
      </pc:sldChg>
      <pc:sldChg chg="addSp delSp modSp add mod setBg">
        <pc:chgData name="Alejandro Cerezo" userId="5ea20e796f35876f" providerId="LiveId" clId="{DBD0BBBB-FC81-493F-B05E-F3D766094A46}" dt="2020-03-29T15:18:29.736" v="3358" actId="18131"/>
        <pc:sldMkLst>
          <pc:docMk/>
          <pc:sldMk cId="741736301" sldId="334"/>
        </pc:sldMkLst>
        <pc:spChg chg="mod">
          <ac:chgData name="Alejandro Cerezo" userId="5ea20e796f35876f" providerId="LiveId" clId="{DBD0BBBB-FC81-493F-B05E-F3D766094A46}" dt="2020-03-29T15:01:38.883" v="3301" actId="26606"/>
          <ac:spMkLst>
            <pc:docMk/>
            <pc:sldMk cId="741736301" sldId="334"/>
            <ac:spMk id="2" creationId="{7D31158E-68CB-400B-B461-8373457AAB0B}"/>
          </ac:spMkLst>
        </pc:spChg>
        <pc:spChg chg="add del">
          <ac:chgData name="Alejandro Cerezo" userId="5ea20e796f35876f" providerId="LiveId" clId="{DBD0BBBB-FC81-493F-B05E-F3D766094A46}" dt="2020-03-29T15:00:25.564" v="3295"/>
          <ac:spMkLst>
            <pc:docMk/>
            <pc:sldMk cId="741736301" sldId="334"/>
            <ac:spMk id="3" creationId="{08683FC7-1EFC-4AAE-899E-6A4FAF6A1569}"/>
          </ac:spMkLst>
        </pc:spChg>
        <pc:spChg chg="add del mod">
          <ac:chgData name="Alejandro Cerezo" userId="5ea20e796f35876f" providerId="LiveId" clId="{DBD0BBBB-FC81-493F-B05E-F3D766094A46}" dt="2020-03-29T15:00:59.172" v="3298"/>
          <ac:spMkLst>
            <pc:docMk/>
            <pc:sldMk cId="741736301" sldId="334"/>
            <ac:spMk id="5" creationId="{9BF4297E-DAF9-4927-BE71-B4B90D333989}"/>
          </ac:spMkLst>
        </pc:spChg>
        <pc:spChg chg="add del mod">
          <ac:chgData name="Alejandro Cerezo" userId="5ea20e796f35876f" providerId="LiveId" clId="{DBD0BBBB-FC81-493F-B05E-F3D766094A46}" dt="2020-03-29T15:01:19.320" v="3299" actId="26606"/>
          <ac:spMkLst>
            <pc:docMk/>
            <pc:sldMk cId="741736301" sldId="334"/>
            <ac:spMk id="6" creationId="{DFC1CF59-2C36-4F07-A007-26DA437EF692}"/>
          </ac:spMkLst>
        </pc:spChg>
        <pc:spChg chg="add mod">
          <ac:chgData name="Alejandro Cerezo" userId="5ea20e796f35876f" providerId="LiveId" clId="{DBD0BBBB-FC81-493F-B05E-F3D766094A46}" dt="2020-03-29T15:03:55.134" v="3308" actId="1076"/>
          <ac:spMkLst>
            <pc:docMk/>
            <pc:sldMk cId="741736301" sldId="334"/>
            <ac:spMk id="10" creationId="{652DA63B-9416-4264-A53A-C1758B06122F}"/>
          </ac:spMkLst>
        </pc:spChg>
        <pc:spChg chg="add del">
          <ac:chgData name="Alejandro Cerezo" userId="5ea20e796f35876f" providerId="LiveId" clId="{DBD0BBBB-FC81-493F-B05E-F3D766094A46}" dt="2020-03-29T15:01:38.883" v="3301" actId="26606"/>
          <ac:spMkLst>
            <pc:docMk/>
            <pc:sldMk cId="741736301" sldId="334"/>
            <ac:spMk id="13" creationId="{16C5FA50-8D52-4617-AF91-5C7B1C8352F1}"/>
          </ac:spMkLst>
        </pc:spChg>
        <pc:spChg chg="add del">
          <ac:chgData name="Alejandro Cerezo" userId="5ea20e796f35876f" providerId="LiveId" clId="{DBD0BBBB-FC81-493F-B05E-F3D766094A46}" dt="2020-03-29T15:01:38.883" v="3301" actId="26606"/>
          <ac:spMkLst>
            <pc:docMk/>
            <pc:sldMk cId="741736301" sldId="334"/>
            <ac:spMk id="15" creationId="{E223798C-12AD-4B0C-A50C-D676347D67CF}"/>
          </ac:spMkLst>
        </pc:spChg>
        <pc:spChg chg="add">
          <ac:chgData name="Alejandro Cerezo" userId="5ea20e796f35876f" providerId="LiveId" clId="{DBD0BBBB-FC81-493F-B05E-F3D766094A46}" dt="2020-03-29T15:01:38.883" v="3301" actId="26606"/>
          <ac:spMkLst>
            <pc:docMk/>
            <pc:sldMk cId="741736301" sldId="334"/>
            <ac:spMk id="20" creationId="{BEE73255-8084-4DF9-BB0B-15EAC92E2CB9}"/>
          </ac:spMkLst>
        </pc:spChg>
        <pc:spChg chg="add">
          <ac:chgData name="Alejandro Cerezo" userId="5ea20e796f35876f" providerId="LiveId" clId="{DBD0BBBB-FC81-493F-B05E-F3D766094A46}" dt="2020-03-29T15:01:38.883" v="3301" actId="26606"/>
          <ac:spMkLst>
            <pc:docMk/>
            <pc:sldMk cId="741736301" sldId="334"/>
            <ac:spMk id="22" creationId="{67048353-8981-459A-9BC6-9711CE462E06}"/>
          </ac:spMkLst>
        </pc:spChg>
        <pc:picChg chg="add del mod">
          <ac:chgData name="Alejandro Cerezo" userId="5ea20e796f35876f" providerId="LiveId" clId="{DBD0BBBB-FC81-493F-B05E-F3D766094A46}" dt="2020-03-29T15:00:18.207" v="3294"/>
          <ac:picMkLst>
            <pc:docMk/>
            <pc:sldMk cId="741736301" sldId="334"/>
            <ac:picMk id="4" creationId="{140B4B4F-6CC3-4319-8604-A5188948A5F5}"/>
          </ac:picMkLst>
        </pc:picChg>
        <pc:picChg chg="add del mod">
          <ac:chgData name="Alejandro Cerezo" userId="5ea20e796f35876f" providerId="LiveId" clId="{DBD0BBBB-FC81-493F-B05E-F3D766094A46}" dt="2020-03-29T15:00:33.723" v="3297"/>
          <ac:picMkLst>
            <pc:docMk/>
            <pc:sldMk cId="741736301" sldId="334"/>
            <ac:picMk id="7" creationId="{A2725AA4-76A7-48B2-8C7A-A48F648025BA}"/>
          </ac:picMkLst>
        </pc:picChg>
        <pc:picChg chg="add mod modCrop">
          <ac:chgData name="Alejandro Cerezo" userId="5ea20e796f35876f" providerId="LiveId" clId="{DBD0BBBB-FC81-493F-B05E-F3D766094A46}" dt="2020-03-29T15:18:29.736" v="3358" actId="18131"/>
          <ac:picMkLst>
            <pc:docMk/>
            <pc:sldMk cId="741736301" sldId="334"/>
            <ac:picMk id="8" creationId="{31E1B1AB-CEC0-4CEE-B248-6471EE96488D}"/>
          </ac:picMkLst>
        </pc:picChg>
        <pc:picChg chg="add mod">
          <ac:chgData name="Alejandro Cerezo" userId="5ea20e796f35876f" providerId="LiveId" clId="{DBD0BBBB-FC81-493F-B05E-F3D766094A46}" dt="2020-03-29T15:03:32.264" v="3305" actId="1076"/>
          <ac:picMkLst>
            <pc:docMk/>
            <pc:sldMk cId="741736301" sldId="334"/>
            <ac:picMk id="9" creationId="{86B200B4-1DDF-4135-80FE-56410C3AEFEA}"/>
          </ac:picMkLst>
        </pc:picChg>
      </pc:sldChg>
      <pc:sldChg chg="modSp add del">
        <pc:chgData name="Alejandro Cerezo" userId="5ea20e796f35876f" providerId="LiveId" clId="{DBD0BBBB-FC81-493F-B05E-F3D766094A46}" dt="2020-03-28T17:21:30.890" v="3239" actId="2696"/>
        <pc:sldMkLst>
          <pc:docMk/>
          <pc:sldMk cId="3548641530" sldId="334"/>
        </pc:sldMkLst>
        <pc:spChg chg="mod">
          <ac:chgData name="Alejandro Cerezo" userId="5ea20e796f35876f" providerId="LiveId" clId="{DBD0BBBB-FC81-493F-B05E-F3D766094A46}" dt="2020-03-28T17:21:05.709" v="3222" actId="20577"/>
          <ac:spMkLst>
            <pc:docMk/>
            <pc:sldMk cId="3548641530" sldId="334"/>
            <ac:spMk id="2" creationId="{7A44185D-42BD-42E3-B06A-2680E60A6055}"/>
          </ac:spMkLst>
        </pc:spChg>
        <pc:spChg chg="mod">
          <ac:chgData name="Alejandro Cerezo" userId="5ea20e796f35876f" providerId="LiveId" clId="{DBD0BBBB-FC81-493F-B05E-F3D766094A46}" dt="2020-03-28T17:21:18.126" v="3238" actId="20577"/>
          <ac:spMkLst>
            <pc:docMk/>
            <pc:sldMk cId="3548641530" sldId="334"/>
            <ac:spMk id="3" creationId="{6F88F33D-BA6E-44E3-8E90-2670C212BAA9}"/>
          </ac:spMkLst>
        </pc:spChg>
        <pc:spChg chg="mod">
          <ac:chgData name="Alejandro Cerezo" userId="5ea20e796f35876f" providerId="LiveId" clId="{DBD0BBBB-FC81-493F-B05E-F3D766094A46}" dt="2020-03-28T17:21:12.814" v="3226" actId="20577"/>
          <ac:spMkLst>
            <pc:docMk/>
            <pc:sldMk cId="3548641530" sldId="334"/>
            <ac:spMk id="4" creationId="{D0E91B6A-80BE-43FE-A7BC-CDC213CF82AF}"/>
          </ac:spMkLst>
        </pc:spChg>
      </pc:sldChg>
      <pc:sldChg chg="addSp delSp modSp add mod setBg">
        <pc:chgData name="Alejandro Cerezo" userId="5ea20e796f35876f" providerId="LiveId" clId="{DBD0BBBB-FC81-493F-B05E-F3D766094A46}" dt="2020-03-29T15:31:28.870" v="3415" actId="26606"/>
        <pc:sldMkLst>
          <pc:docMk/>
          <pc:sldMk cId="2161321274" sldId="335"/>
        </pc:sldMkLst>
        <pc:spChg chg="mod">
          <ac:chgData name="Alejandro Cerezo" userId="5ea20e796f35876f" providerId="LiveId" clId="{DBD0BBBB-FC81-493F-B05E-F3D766094A46}" dt="2020-03-29T15:31:28.870" v="3415" actId="26606"/>
          <ac:spMkLst>
            <pc:docMk/>
            <pc:sldMk cId="2161321274" sldId="335"/>
            <ac:spMk id="2" creationId="{33B84614-E33F-4FBE-8B50-633B532B4360}"/>
          </ac:spMkLst>
        </pc:spChg>
        <pc:spChg chg="del">
          <ac:chgData name="Alejandro Cerezo" userId="5ea20e796f35876f" providerId="LiveId" clId="{DBD0BBBB-FC81-493F-B05E-F3D766094A46}" dt="2020-03-29T15:13:01.126" v="3310"/>
          <ac:spMkLst>
            <pc:docMk/>
            <pc:sldMk cId="2161321274" sldId="335"/>
            <ac:spMk id="3" creationId="{32861515-B934-4F28-8145-9BAABCC506A3}"/>
          </ac:spMkLst>
        </pc:spChg>
        <pc:spChg chg="del">
          <ac:chgData name="Alejandro Cerezo" userId="5ea20e796f35876f" providerId="LiveId" clId="{DBD0BBBB-FC81-493F-B05E-F3D766094A46}" dt="2020-03-29T15:13:58.050" v="3317" actId="26606"/>
          <ac:spMkLst>
            <pc:docMk/>
            <pc:sldMk cId="2161321274" sldId="335"/>
            <ac:spMk id="4" creationId="{4C491C1C-7652-4857-BB88-1BA9E6115448}"/>
          </ac:spMkLst>
        </pc:spChg>
        <pc:spChg chg="add del">
          <ac:chgData name="Alejandro Cerezo" userId="5ea20e796f35876f" providerId="LiveId" clId="{DBD0BBBB-FC81-493F-B05E-F3D766094A46}" dt="2020-03-29T15:16:43.066" v="3345" actId="26606"/>
          <ac:spMkLst>
            <pc:docMk/>
            <pc:sldMk cId="2161321274" sldId="335"/>
            <ac:spMk id="10" creationId="{16C5FA50-8D52-4617-AF91-5C7B1C8352F1}"/>
          </ac:spMkLst>
        </pc:spChg>
        <pc:spChg chg="add del">
          <ac:chgData name="Alejandro Cerezo" userId="5ea20e796f35876f" providerId="LiveId" clId="{DBD0BBBB-FC81-493F-B05E-F3D766094A46}" dt="2020-03-29T15:16:43.066" v="3345" actId="26606"/>
          <ac:spMkLst>
            <pc:docMk/>
            <pc:sldMk cId="2161321274" sldId="335"/>
            <ac:spMk id="12" creationId="{E223798C-12AD-4B0C-A50C-D676347D67CF}"/>
          </ac:spMkLst>
        </pc:spChg>
        <pc:spChg chg="add del">
          <ac:chgData name="Alejandro Cerezo" userId="5ea20e796f35876f" providerId="LiveId" clId="{DBD0BBBB-FC81-493F-B05E-F3D766094A46}" dt="2020-03-29T15:16:36.809" v="3342" actId="26606"/>
          <ac:spMkLst>
            <pc:docMk/>
            <pc:sldMk cId="2161321274" sldId="335"/>
            <ac:spMk id="17" creationId="{3FA8EA49-487B-4E62-AC3C-3D4A96EF0A26}"/>
          </ac:spMkLst>
        </pc:spChg>
        <pc:spChg chg="add del">
          <ac:chgData name="Alejandro Cerezo" userId="5ea20e796f35876f" providerId="LiveId" clId="{DBD0BBBB-FC81-493F-B05E-F3D766094A46}" dt="2020-03-29T15:16:36.809" v="3342" actId="26606"/>
          <ac:spMkLst>
            <pc:docMk/>
            <pc:sldMk cId="2161321274" sldId="335"/>
            <ac:spMk id="19" creationId="{F3C8D54F-CA08-42F3-9924-FBA3CB680F28}"/>
          </ac:spMkLst>
        </pc:spChg>
        <pc:spChg chg="add del">
          <ac:chgData name="Alejandro Cerezo" userId="5ea20e796f35876f" providerId="LiveId" clId="{DBD0BBBB-FC81-493F-B05E-F3D766094A46}" dt="2020-03-29T15:16:43.051" v="3344" actId="26606"/>
          <ac:spMkLst>
            <pc:docMk/>
            <pc:sldMk cId="2161321274" sldId="335"/>
            <ac:spMk id="21" creationId="{6753252F-4873-4F63-801D-CC719279A7D5}"/>
          </ac:spMkLst>
        </pc:spChg>
        <pc:spChg chg="add del">
          <ac:chgData name="Alejandro Cerezo" userId="5ea20e796f35876f" providerId="LiveId" clId="{DBD0BBBB-FC81-493F-B05E-F3D766094A46}" dt="2020-03-29T15:16:43.051" v="3344" actId="26606"/>
          <ac:spMkLst>
            <pc:docMk/>
            <pc:sldMk cId="2161321274" sldId="335"/>
            <ac:spMk id="22" creationId="{047C8CCB-F95D-4249-92DD-651249D3535A}"/>
          </ac:spMkLst>
        </pc:spChg>
        <pc:spChg chg="add del">
          <ac:chgData name="Alejandro Cerezo" userId="5ea20e796f35876f" providerId="LiveId" clId="{DBD0BBBB-FC81-493F-B05E-F3D766094A46}" dt="2020-03-29T15:28:34.410" v="3406" actId="26606"/>
          <ac:spMkLst>
            <pc:docMk/>
            <pc:sldMk cId="2161321274" sldId="335"/>
            <ac:spMk id="24" creationId="{16C5FA50-8D52-4617-AF91-5C7B1C8352F1}"/>
          </ac:spMkLst>
        </pc:spChg>
        <pc:spChg chg="add del">
          <ac:chgData name="Alejandro Cerezo" userId="5ea20e796f35876f" providerId="LiveId" clId="{DBD0BBBB-FC81-493F-B05E-F3D766094A46}" dt="2020-03-29T15:28:34.410" v="3406" actId="26606"/>
          <ac:spMkLst>
            <pc:docMk/>
            <pc:sldMk cId="2161321274" sldId="335"/>
            <ac:spMk id="25" creationId="{E223798C-12AD-4B0C-A50C-D676347D67CF}"/>
          </ac:spMkLst>
        </pc:spChg>
        <pc:spChg chg="add del">
          <ac:chgData name="Alejandro Cerezo" userId="5ea20e796f35876f" providerId="LiveId" clId="{DBD0BBBB-FC81-493F-B05E-F3D766094A46}" dt="2020-03-29T15:30:06.711" v="3411" actId="26606"/>
          <ac:spMkLst>
            <pc:docMk/>
            <pc:sldMk cId="2161321274" sldId="335"/>
            <ac:spMk id="30" creationId="{BEE73255-8084-4DF9-BB0B-15EAC92E2CB9}"/>
          </ac:spMkLst>
        </pc:spChg>
        <pc:spChg chg="add del">
          <ac:chgData name="Alejandro Cerezo" userId="5ea20e796f35876f" providerId="LiveId" clId="{DBD0BBBB-FC81-493F-B05E-F3D766094A46}" dt="2020-03-29T15:30:06.711" v="3411" actId="26606"/>
          <ac:spMkLst>
            <pc:docMk/>
            <pc:sldMk cId="2161321274" sldId="335"/>
            <ac:spMk id="32" creationId="{67048353-8981-459A-9BC6-9711CE462E06}"/>
          </ac:spMkLst>
        </pc:spChg>
        <pc:spChg chg="add del">
          <ac:chgData name="Alejandro Cerezo" userId="5ea20e796f35876f" providerId="LiveId" clId="{DBD0BBBB-FC81-493F-B05E-F3D766094A46}" dt="2020-03-29T15:30:06.699" v="3410" actId="26606"/>
          <ac:spMkLst>
            <pc:docMk/>
            <pc:sldMk cId="2161321274" sldId="335"/>
            <ac:spMk id="37" creationId="{6753252F-4873-4F63-801D-CC719279A7D5}"/>
          </ac:spMkLst>
        </pc:spChg>
        <pc:spChg chg="add del">
          <ac:chgData name="Alejandro Cerezo" userId="5ea20e796f35876f" providerId="LiveId" clId="{DBD0BBBB-FC81-493F-B05E-F3D766094A46}" dt="2020-03-29T15:30:06.699" v="3410" actId="26606"/>
          <ac:spMkLst>
            <pc:docMk/>
            <pc:sldMk cId="2161321274" sldId="335"/>
            <ac:spMk id="39" creationId="{047C8CCB-F95D-4249-92DD-651249D3535A}"/>
          </ac:spMkLst>
        </pc:spChg>
        <pc:spChg chg="add del">
          <ac:chgData name="Alejandro Cerezo" userId="5ea20e796f35876f" providerId="LiveId" clId="{DBD0BBBB-FC81-493F-B05E-F3D766094A46}" dt="2020-03-29T15:31:07.714" v="3413" actId="26606"/>
          <ac:spMkLst>
            <pc:docMk/>
            <pc:sldMk cId="2161321274" sldId="335"/>
            <ac:spMk id="41" creationId="{16C5FA50-8D52-4617-AF91-5C7B1C8352F1}"/>
          </ac:spMkLst>
        </pc:spChg>
        <pc:spChg chg="add del">
          <ac:chgData name="Alejandro Cerezo" userId="5ea20e796f35876f" providerId="LiveId" clId="{DBD0BBBB-FC81-493F-B05E-F3D766094A46}" dt="2020-03-29T15:31:07.714" v="3413" actId="26606"/>
          <ac:spMkLst>
            <pc:docMk/>
            <pc:sldMk cId="2161321274" sldId="335"/>
            <ac:spMk id="42" creationId="{E223798C-12AD-4B0C-A50C-D676347D67CF}"/>
          </ac:spMkLst>
        </pc:spChg>
        <pc:spChg chg="add del">
          <ac:chgData name="Alejandro Cerezo" userId="5ea20e796f35876f" providerId="LiveId" clId="{DBD0BBBB-FC81-493F-B05E-F3D766094A46}" dt="2020-03-29T15:31:28.870" v="3415" actId="26606"/>
          <ac:spMkLst>
            <pc:docMk/>
            <pc:sldMk cId="2161321274" sldId="335"/>
            <ac:spMk id="47" creationId="{E45B1D5C-0827-4AF0-8186-11FC5A8B8B92}"/>
          </ac:spMkLst>
        </pc:spChg>
        <pc:spChg chg="add del">
          <ac:chgData name="Alejandro Cerezo" userId="5ea20e796f35876f" providerId="LiveId" clId="{DBD0BBBB-FC81-493F-B05E-F3D766094A46}" dt="2020-03-29T15:31:28.870" v="3415" actId="26606"/>
          <ac:spMkLst>
            <pc:docMk/>
            <pc:sldMk cId="2161321274" sldId="335"/>
            <ac:spMk id="49" creationId="{99413ED5-9ED4-4772-BCE4-2BCAE6B12E35}"/>
          </ac:spMkLst>
        </pc:spChg>
        <pc:spChg chg="add del">
          <ac:chgData name="Alejandro Cerezo" userId="5ea20e796f35876f" providerId="LiveId" clId="{DBD0BBBB-FC81-493F-B05E-F3D766094A46}" dt="2020-03-29T15:31:28.870" v="3415" actId="26606"/>
          <ac:spMkLst>
            <pc:docMk/>
            <pc:sldMk cId="2161321274" sldId="335"/>
            <ac:spMk id="51" creationId="{04357C93-F0CB-4A1C-8F77-4E9063789819}"/>
          </ac:spMkLst>
        </pc:spChg>
        <pc:spChg chg="add del">
          <ac:chgData name="Alejandro Cerezo" userId="5ea20e796f35876f" providerId="LiveId" clId="{DBD0BBBB-FC81-493F-B05E-F3D766094A46}" dt="2020-03-29T15:31:28.870" v="3415" actId="26606"/>
          <ac:spMkLst>
            <pc:docMk/>
            <pc:sldMk cId="2161321274" sldId="335"/>
            <ac:spMk id="53" creationId="{90F533E9-6690-41A8-A372-4C6C622D028D}"/>
          </ac:spMkLst>
        </pc:spChg>
        <pc:spChg chg="add">
          <ac:chgData name="Alejandro Cerezo" userId="5ea20e796f35876f" providerId="LiveId" clId="{DBD0BBBB-FC81-493F-B05E-F3D766094A46}" dt="2020-03-29T15:31:28.870" v="3415" actId="26606"/>
          <ac:spMkLst>
            <pc:docMk/>
            <pc:sldMk cId="2161321274" sldId="335"/>
            <ac:spMk id="58" creationId="{16C5FA50-8D52-4617-AF91-5C7B1C8352F1}"/>
          </ac:spMkLst>
        </pc:spChg>
        <pc:spChg chg="add">
          <ac:chgData name="Alejandro Cerezo" userId="5ea20e796f35876f" providerId="LiveId" clId="{DBD0BBBB-FC81-493F-B05E-F3D766094A46}" dt="2020-03-29T15:31:28.870" v="3415" actId="26606"/>
          <ac:spMkLst>
            <pc:docMk/>
            <pc:sldMk cId="2161321274" sldId="335"/>
            <ac:spMk id="60" creationId="{E223798C-12AD-4B0C-A50C-D676347D67CF}"/>
          </ac:spMkLst>
        </pc:spChg>
        <pc:picChg chg="add mod modCrop">
          <ac:chgData name="Alejandro Cerezo" userId="5ea20e796f35876f" providerId="LiveId" clId="{DBD0BBBB-FC81-493F-B05E-F3D766094A46}" dt="2020-03-29T15:31:28.870" v="3415" actId="26606"/>
          <ac:picMkLst>
            <pc:docMk/>
            <pc:sldMk cId="2161321274" sldId="335"/>
            <ac:picMk id="5" creationId="{6F90B652-D451-426B-8BCA-6F99182B6F15}"/>
          </ac:picMkLst>
        </pc:picChg>
      </pc:sldChg>
      <pc:sldChg chg="addSp delSp modSp add del mod setBg">
        <pc:chgData name="Alejandro Cerezo" userId="5ea20e796f35876f" providerId="LiveId" clId="{DBD0BBBB-FC81-493F-B05E-F3D766094A46}" dt="2020-03-29T15:27:43.172" v="3404" actId="2696"/>
        <pc:sldMkLst>
          <pc:docMk/>
          <pc:sldMk cId="121095174" sldId="336"/>
        </pc:sldMkLst>
        <pc:spChg chg="mod">
          <ac:chgData name="Alejandro Cerezo" userId="5ea20e796f35876f" providerId="LiveId" clId="{DBD0BBBB-FC81-493F-B05E-F3D766094A46}" dt="2020-03-29T15:27:30.914" v="3403" actId="26606"/>
          <ac:spMkLst>
            <pc:docMk/>
            <pc:sldMk cId="121095174" sldId="336"/>
            <ac:spMk id="2" creationId="{B083769F-002F-4FD9-B646-6870F76F4F83}"/>
          </ac:spMkLst>
        </pc:spChg>
        <pc:spChg chg="del">
          <ac:chgData name="Alejandro Cerezo" userId="5ea20e796f35876f" providerId="LiveId" clId="{DBD0BBBB-FC81-493F-B05E-F3D766094A46}" dt="2020-03-29T15:23:46.204" v="3366"/>
          <ac:spMkLst>
            <pc:docMk/>
            <pc:sldMk cId="121095174" sldId="336"/>
            <ac:spMk id="3" creationId="{687295CC-EABE-4426-B657-381531E9C5D4}"/>
          </ac:spMkLst>
        </pc:spChg>
        <pc:spChg chg="del">
          <ac:chgData name="Alejandro Cerezo" userId="5ea20e796f35876f" providerId="LiveId" clId="{DBD0BBBB-FC81-493F-B05E-F3D766094A46}" dt="2020-03-29T15:24:18.967" v="3373" actId="26606"/>
          <ac:spMkLst>
            <pc:docMk/>
            <pc:sldMk cId="121095174" sldId="336"/>
            <ac:spMk id="4" creationId="{E025CE70-E99D-4877-84CE-23187CBF73BC}"/>
          </ac:spMkLst>
        </pc:spChg>
        <pc:spChg chg="add del">
          <ac:chgData name="Alejandro Cerezo" userId="5ea20e796f35876f" providerId="LiveId" clId="{DBD0BBBB-FC81-493F-B05E-F3D766094A46}" dt="2020-03-29T15:24:42.557" v="3378" actId="26606"/>
          <ac:spMkLst>
            <pc:docMk/>
            <pc:sldMk cId="121095174" sldId="336"/>
            <ac:spMk id="10" creationId="{16C5FA50-8D52-4617-AF91-5C7B1C8352F1}"/>
          </ac:spMkLst>
        </pc:spChg>
        <pc:spChg chg="add del">
          <ac:chgData name="Alejandro Cerezo" userId="5ea20e796f35876f" providerId="LiveId" clId="{DBD0BBBB-FC81-493F-B05E-F3D766094A46}" dt="2020-03-29T15:24:42.557" v="3378" actId="26606"/>
          <ac:spMkLst>
            <pc:docMk/>
            <pc:sldMk cId="121095174" sldId="336"/>
            <ac:spMk id="12" creationId="{E223798C-12AD-4B0C-A50C-D676347D67CF}"/>
          </ac:spMkLst>
        </pc:spChg>
        <pc:spChg chg="add del">
          <ac:chgData name="Alejandro Cerezo" userId="5ea20e796f35876f" providerId="LiveId" clId="{DBD0BBBB-FC81-493F-B05E-F3D766094A46}" dt="2020-03-29T15:24:37.319" v="3375" actId="26606"/>
          <ac:spMkLst>
            <pc:docMk/>
            <pc:sldMk cId="121095174" sldId="336"/>
            <ac:spMk id="16" creationId="{8388CA45-FBB2-4DF0-A522-1392489FAAFD}"/>
          </ac:spMkLst>
        </pc:spChg>
        <pc:spChg chg="add del">
          <ac:chgData name="Alejandro Cerezo" userId="5ea20e796f35876f" providerId="LiveId" clId="{DBD0BBBB-FC81-493F-B05E-F3D766094A46}" dt="2020-03-29T15:24:37.319" v="3375" actId="26606"/>
          <ac:spMkLst>
            <pc:docMk/>
            <pc:sldMk cId="121095174" sldId="336"/>
            <ac:spMk id="19" creationId="{577D1452-F0B7-431E-9A24-D3F7103D8510}"/>
          </ac:spMkLst>
        </pc:spChg>
        <pc:spChg chg="add del">
          <ac:chgData name="Alejandro Cerezo" userId="5ea20e796f35876f" providerId="LiveId" clId="{DBD0BBBB-FC81-493F-B05E-F3D766094A46}" dt="2020-03-29T15:24:37.319" v="3375" actId="26606"/>
          <ac:spMkLst>
            <pc:docMk/>
            <pc:sldMk cId="121095174" sldId="336"/>
            <ac:spMk id="21" creationId="{A660F4F9-5DF5-4F15-BE6A-CD8648BB1148}"/>
          </ac:spMkLst>
        </pc:spChg>
        <pc:spChg chg="add del">
          <ac:chgData name="Alejandro Cerezo" userId="5ea20e796f35876f" providerId="LiveId" clId="{DBD0BBBB-FC81-493F-B05E-F3D766094A46}" dt="2020-03-29T15:24:42.537" v="3377" actId="26606"/>
          <ac:spMkLst>
            <pc:docMk/>
            <pc:sldMk cId="121095174" sldId="336"/>
            <ac:spMk id="23" creationId="{5999718A-4894-4BE5-915E-4E91F7AE98AA}"/>
          </ac:spMkLst>
        </pc:spChg>
        <pc:spChg chg="add del">
          <ac:chgData name="Alejandro Cerezo" userId="5ea20e796f35876f" providerId="LiveId" clId="{DBD0BBBB-FC81-493F-B05E-F3D766094A46}" dt="2020-03-29T15:27:30.914" v="3403" actId="26606"/>
          <ac:spMkLst>
            <pc:docMk/>
            <pc:sldMk cId="121095174" sldId="336"/>
            <ac:spMk id="25" creationId="{5AAE9118-0436-4488-AC4A-C14DF6A7B6B1}"/>
          </ac:spMkLst>
        </pc:spChg>
        <pc:spChg chg="add del">
          <ac:chgData name="Alejandro Cerezo" userId="5ea20e796f35876f" providerId="LiveId" clId="{DBD0BBBB-FC81-493F-B05E-F3D766094A46}" dt="2020-03-29T15:27:30.914" v="3403" actId="26606"/>
          <ac:spMkLst>
            <pc:docMk/>
            <pc:sldMk cId="121095174" sldId="336"/>
            <ac:spMk id="26" creationId="{07A0C51E-5464-4470-855E-CA530A59BF98}"/>
          </ac:spMkLst>
        </pc:spChg>
        <pc:spChg chg="add mod">
          <ac:chgData name="Alejandro Cerezo" userId="5ea20e796f35876f" providerId="LiveId" clId="{DBD0BBBB-FC81-493F-B05E-F3D766094A46}" dt="2020-03-29T15:27:30.914" v="3403" actId="26606"/>
          <ac:spMkLst>
            <pc:docMk/>
            <pc:sldMk cId="121095174" sldId="336"/>
            <ac:spMk id="27" creationId="{DAC85B2F-57A0-4FD6-B7C4-26D231EDA21B}"/>
          </ac:spMkLst>
        </pc:spChg>
        <pc:spChg chg="add">
          <ac:chgData name="Alejandro Cerezo" userId="5ea20e796f35876f" providerId="LiveId" clId="{DBD0BBBB-FC81-493F-B05E-F3D766094A46}" dt="2020-03-29T15:27:30.914" v="3403" actId="26606"/>
          <ac:spMkLst>
            <pc:docMk/>
            <pc:sldMk cId="121095174" sldId="336"/>
            <ac:spMk id="32" creationId="{6D6CDB20-394C-4D51-9C5B-8751E21338DC}"/>
          </ac:spMkLst>
        </pc:spChg>
        <pc:spChg chg="add">
          <ac:chgData name="Alejandro Cerezo" userId="5ea20e796f35876f" providerId="LiveId" clId="{DBD0BBBB-FC81-493F-B05E-F3D766094A46}" dt="2020-03-29T15:27:30.914" v="3403" actId="26606"/>
          <ac:spMkLst>
            <pc:docMk/>
            <pc:sldMk cId="121095174" sldId="336"/>
            <ac:spMk id="34" creationId="{46DFD1E0-DCA7-47E6-B78B-6ECDDF873DD6}"/>
          </ac:spMkLst>
        </pc:spChg>
        <pc:spChg chg="add">
          <ac:chgData name="Alejandro Cerezo" userId="5ea20e796f35876f" providerId="LiveId" clId="{DBD0BBBB-FC81-493F-B05E-F3D766094A46}" dt="2020-03-29T15:27:30.914" v="3403" actId="26606"/>
          <ac:spMkLst>
            <pc:docMk/>
            <pc:sldMk cId="121095174" sldId="336"/>
            <ac:spMk id="36" creationId="{8AAB0B1E-BB97-40E0-8DCD-D1197A0E1D6A}"/>
          </ac:spMkLst>
        </pc:spChg>
        <pc:picChg chg="add del mod">
          <ac:chgData name="Alejandro Cerezo" userId="5ea20e796f35876f" providerId="LiveId" clId="{DBD0BBBB-FC81-493F-B05E-F3D766094A46}" dt="2020-03-29T15:26:03.369" v="3389" actId="21"/>
          <ac:picMkLst>
            <pc:docMk/>
            <pc:sldMk cId="121095174" sldId="336"/>
            <ac:picMk id="5" creationId="{1D7D99D0-5C5A-4C0A-8C8E-A21346F16C99}"/>
          </ac:picMkLst>
        </pc:picChg>
        <pc:cxnChg chg="add">
          <ac:chgData name="Alejandro Cerezo" userId="5ea20e796f35876f" providerId="LiveId" clId="{DBD0BBBB-FC81-493F-B05E-F3D766094A46}" dt="2020-03-29T15:27:30.914" v="3403" actId="26606"/>
          <ac:cxnSpMkLst>
            <pc:docMk/>
            <pc:sldMk cId="121095174" sldId="336"/>
            <ac:cxnSpMk id="38" creationId="{F492F8DF-EE34-4FC5-9FFE-76EB2E3BBA95}"/>
          </ac:cxnSpMkLst>
        </pc:cxnChg>
      </pc:sldChg>
      <pc:sldChg chg="addSp delSp modSp add ord">
        <pc:chgData name="Alejandro Cerezo" userId="5ea20e796f35876f" providerId="LiveId" clId="{DBD0BBBB-FC81-493F-B05E-F3D766094A46}" dt="2020-03-29T15:27:03.573" v="3402" actId="1076"/>
        <pc:sldMkLst>
          <pc:docMk/>
          <pc:sldMk cId="1564519818" sldId="337"/>
        </pc:sldMkLst>
        <pc:spChg chg="mod">
          <ac:chgData name="Alejandro Cerezo" userId="5ea20e796f35876f" providerId="LiveId" clId="{DBD0BBBB-FC81-493F-B05E-F3D766094A46}" dt="2020-03-29T15:25:39.635" v="3384"/>
          <ac:spMkLst>
            <pc:docMk/>
            <pc:sldMk cId="1564519818" sldId="337"/>
            <ac:spMk id="2" creationId="{7D31158E-68CB-400B-B461-8373457AAB0B}"/>
          </ac:spMkLst>
        </pc:spChg>
        <pc:spChg chg="add del mod">
          <ac:chgData name="Alejandro Cerezo" userId="5ea20e796f35876f" providerId="LiveId" clId="{DBD0BBBB-FC81-493F-B05E-F3D766094A46}" dt="2020-03-29T15:25:49.496" v="3386" actId="478"/>
          <ac:spMkLst>
            <pc:docMk/>
            <pc:sldMk cId="1564519818" sldId="337"/>
            <ac:spMk id="4" creationId="{AA7C47CE-0726-485B-9845-F4E3BDE0F774}"/>
          </ac:spMkLst>
        </pc:spChg>
        <pc:spChg chg="del">
          <ac:chgData name="Alejandro Cerezo" userId="5ea20e796f35876f" providerId="LiveId" clId="{DBD0BBBB-FC81-493F-B05E-F3D766094A46}" dt="2020-03-29T15:25:58.669" v="3388" actId="478"/>
          <ac:spMkLst>
            <pc:docMk/>
            <pc:sldMk cId="1564519818" sldId="337"/>
            <ac:spMk id="10" creationId="{652DA63B-9416-4264-A53A-C1758B06122F}"/>
          </ac:spMkLst>
        </pc:spChg>
        <pc:picChg chg="del">
          <ac:chgData name="Alejandro Cerezo" userId="5ea20e796f35876f" providerId="LiveId" clId="{DBD0BBBB-FC81-493F-B05E-F3D766094A46}" dt="2020-03-29T15:25:42.235" v="3385" actId="478"/>
          <ac:picMkLst>
            <pc:docMk/>
            <pc:sldMk cId="1564519818" sldId="337"/>
            <ac:picMk id="8" creationId="{31E1B1AB-CEC0-4CEE-B248-6471EE96488D}"/>
          </ac:picMkLst>
        </pc:picChg>
        <pc:picChg chg="del">
          <ac:chgData name="Alejandro Cerezo" userId="5ea20e796f35876f" providerId="LiveId" clId="{DBD0BBBB-FC81-493F-B05E-F3D766094A46}" dt="2020-03-29T15:25:53.524" v="3387" actId="478"/>
          <ac:picMkLst>
            <pc:docMk/>
            <pc:sldMk cId="1564519818" sldId="337"/>
            <ac:picMk id="9" creationId="{86B200B4-1DDF-4135-80FE-56410C3AEFEA}"/>
          </ac:picMkLst>
        </pc:picChg>
        <pc:picChg chg="add mod modCrop">
          <ac:chgData name="Alejandro Cerezo" userId="5ea20e796f35876f" providerId="LiveId" clId="{DBD0BBBB-FC81-493F-B05E-F3D766094A46}" dt="2020-03-29T15:27:03.573" v="3402" actId="1076"/>
          <ac:picMkLst>
            <pc:docMk/>
            <pc:sldMk cId="1564519818" sldId="337"/>
            <ac:picMk id="11" creationId="{6DBA8F59-9DCA-4388-A754-97FF2426FB76}"/>
          </ac:picMkLst>
        </pc:picChg>
      </pc:sldChg>
      <pc:sldChg chg="addSp delSp modSp add del mod modShow">
        <pc:chgData name="Alejandro Cerezo" userId="5ea20e796f35876f" providerId="LiveId" clId="{DBD0BBBB-FC81-493F-B05E-F3D766094A46}" dt="2020-03-29T15:35:04.423" v="3429" actId="47"/>
        <pc:sldMkLst>
          <pc:docMk/>
          <pc:sldMk cId="1900778884" sldId="338"/>
        </pc:sldMkLst>
        <pc:spChg chg="mod">
          <ac:chgData name="Alejandro Cerezo" userId="5ea20e796f35876f" providerId="LiveId" clId="{DBD0BBBB-FC81-493F-B05E-F3D766094A46}" dt="2020-03-29T15:34:26.550" v="3426" actId="20577"/>
          <ac:spMkLst>
            <pc:docMk/>
            <pc:sldMk cId="1900778884" sldId="338"/>
            <ac:spMk id="2" creationId="{7DF65E57-C00E-403A-97A7-19FEE563BBD6}"/>
          </ac:spMkLst>
        </pc:spChg>
        <pc:spChg chg="add del">
          <ac:chgData name="Alejandro Cerezo" userId="5ea20e796f35876f" providerId="LiveId" clId="{DBD0BBBB-FC81-493F-B05E-F3D766094A46}" dt="2020-03-29T15:34:23.053" v="3424"/>
          <ac:spMkLst>
            <pc:docMk/>
            <pc:sldMk cId="1900778884" sldId="338"/>
            <ac:spMk id="3" creationId="{43B96896-DD0C-456F-B332-93562FC87954}"/>
          </ac:spMkLst>
        </pc:spChg>
        <pc:spChg chg="mod">
          <ac:chgData name="Alejandro Cerezo" userId="5ea20e796f35876f" providerId="LiveId" clId="{DBD0BBBB-FC81-493F-B05E-F3D766094A46}" dt="2020-03-29T15:34:25.697" v="3425" actId="20577"/>
          <ac:spMkLst>
            <pc:docMk/>
            <pc:sldMk cId="1900778884" sldId="338"/>
            <ac:spMk id="4" creationId="{4E3BA3F3-23F7-4B3F-A5B8-C1FDA82ADCD0}"/>
          </ac:spMkLst>
        </pc:spChg>
        <pc:spChg chg="add del mod">
          <ac:chgData name="Alejandro Cerezo" userId="5ea20e796f35876f" providerId="LiveId" clId="{DBD0BBBB-FC81-493F-B05E-F3D766094A46}" dt="2020-03-29T15:34:23.053" v="3424"/>
          <ac:spMkLst>
            <pc:docMk/>
            <pc:sldMk cId="1900778884" sldId="338"/>
            <ac:spMk id="5" creationId="{6EDF5BE1-C067-4954-AABE-7377BFEE0244}"/>
          </ac:spMkLst>
        </pc:spChg>
      </pc:sldChg>
      <pc:sldMasterChg chg="setBg modSldLayout">
        <pc:chgData name="Alejandro Cerezo" userId="5ea20e796f35876f" providerId="LiveId" clId="{DBD0BBBB-FC81-493F-B05E-F3D766094A46}" dt="2020-03-29T15:15:51.787" v="3340"/>
        <pc:sldMasterMkLst>
          <pc:docMk/>
          <pc:sldMasterMk cId="3541852311" sldId="2147483648"/>
        </pc:sldMasterMkLst>
        <pc:sldLayoutChg chg="setBg">
          <pc:chgData name="Alejandro Cerezo" userId="5ea20e796f35876f" providerId="LiveId" clId="{DBD0BBBB-FC81-493F-B05E-F3D766094A46}" dt="2020-03-29T15:15:51.787" v="3340"/>
          <pc:sldLayoutMkLst>
            <pc:docMk/>
            <pc:sldMasterMk cId="3541852311" sldId="2147483648"/>
            <pc:sldLayoutMk cId="5692291" sldId="2147483649"/>
          </pc:sldLayoutMkLst>
        </pc:sldLayoutChg>
        <pc:sldLayoutChg chg="setBg">
          <pc:chgData name="Alejandro Cerezo" userId="5ea20e796f35876f" providerId="LiveId" clId="{DBD0BBBB-FC81-493F-B05E-F3D766094A46}" dt="2020-03-29T15:15:51.787" v="3340"/>
          <pc:sldLayoutMkLst>
            <pc:docMk/>
            <pc:sldMasterMk cId="3541852311" sldId="2147483648"/>
            <pc:sldLayoutMk cId="4017053108" sldId="2147483650"/>
          </pc:sldLayoutMkLst>
        </pc:sldLayoutChg>
        <pc:sldLayoutChg chg="setBg">
          <pc:chgData name="Alejandro Cerezo" userId="5ea20e796f35876f" providerId="LiveId" clId="{DBD0BBBB-FC81-493F-B05E-F3D766094A46}" dt="2020-03-29T15:15:51.787" v="3340"/>
          <pc:sldLayoutMkLst>
            <pc:docMk/>
            <pc:sldMasterMk cId="3541852311" sldId="2147483648"/>
            <pc:sldLayoutMk cId="2710879850" sldId="2147483651"/>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4171595" sldId="2147483652"/>
          </pc:sldLayoutMkLst>
        </pc:sldLayoutChg>
        <pc:sldLayoutChg chg="setBg">
          <pc:chgData name="Alejandro Cerezo" userId="5ea20e796f35876f" providerId="LiveId" clId="{DBD0BBBB-FC81-493F-B05E-F3D766094A46}" dt="2020-03-29T15:15:51.787" v="3340"/>
          <pc:sldLayoutMkLst>
            <pc:docMk/>
            <pc:sldMasterMk cId="3541852311" sldId="2147483648"/>
            <pc:sldLayoutMk cId="2431606119" sldId="2147483653"/>
          </pc:sldLayoutMkLst>
        </pc:sldLayoutChg>
        <pc:sldLayoutChg chg="setBg">
          <pc:chgData name="Alejandro Cerezo" userId="5ea20e796f35876f" providerId="LiveId" clId="{DBD0BBBB-FC81-493F-B05E-F3D766094A46}" dt="2020-03-29T15:15:51.787" v="3340"/>
          <pc:sldLayoutMkLst>
            <pc:docMk/>
            <pc:sldMasterMk cId="3541852311" sldId="2147483648"/>
            <pc:sldLayoutMk cId="3823368698" sldId="2147483654"/>
          </pc:sldLayoutMkLst>
        </pc:sldLayoutChg>
        <pc:sldLayoutChg chg="setBg">
          <pc:chgData name="Alejandro Cerezo" userId="5ea20e796f35876f" providerId="LiveId" clId="{DBD0BBBB-FC81-493F-B05E-F3D766094A46}" dt="2020-03-29T15:15:51.787" v="3340"/>
          <pc:sldLayoutMkLst>
            <pc:docMk/>
            <pc:sldMasterMk cId="3541852311" sldId="2147483648"/>
            <pc:sldLayoutMk cId="2291296921" sldId="2147483655"/>
          </pc:sldLayoutMkLst>
        </pc:sldLayoutChg>
        <pc:sldLayoutChg chg="setBg">
          <pc:chgData name="Alejandro Cerezo" userId="5ea20e796f35876f" providerId="LiveId" clId="{DBD0BBBB-FC81-493F-B05E-F3D766094A46}" dt="2020-03-29T15:15:51.787" v="3340"/>
          <pc:sldLayoutMkLst>
            <pc:docMk/>
            <pc:sldMasterMk cId="3541852311" sldId="2147483648"/>
            <pc:sldLayoutMk cId="2907850303" sldId="2147483656"/>
          </pc:sldLayoutMkLst>
        </pc:sldLayoutChg>
        <pc:sldLayoutChg chg="setBg">
          <pc:chgData name="Alejandro Cerezo" userId="5ea20e796f35876f" providerId="LiveId" clId="{DBD0BBBB-FC81-493F-B05E-F3D766094A46}" dt="2020-03-29T15:15:51.787" v="3340"/>
          <pc:sldLayoutMkLst>
            <pc:docMk/>
            <pc:sldMasterMk cId="3541852311" sldId="2147483648"/>
            <pc:sldLayoutMk cId="2056923718" sldId="2147483657"/>
          </pc:sldLayoutMkLst>
        </pc:sldLayoutChg>
        <pc:sldLayoutChg chg="setBg">
          <pc:chgData name="Alejandro Cerezo" userId="5ea20e796f35876f" providerId="LiveId" clId="{DBD0BBBB-FC81-493F-B05E-F3D766094A46}" dt="2020-03-29T15:15:51.787" v="3340"/>
          <pc:sldLayoutMkLst>
            <pc:docMk/>
            <pc:sldMasterMk cId="3541852311" sldId="2147483648"/>
            <pc:sldLayoutMk cId="2637613503" sldId="2147483658"/>
          </pc:sldLayoutMkLst>
        </pc:sldLayoutChg>
        <pc:sldLayoutChg chg="setBg">
          <pc:chgData name="Alejandro Cerezo" userId="5ea20e796f35876f" providerId="LiveId" clId="{DBD0BBBB-FC81-493F-B05E-F3D766094A46}" dt="2020-03-29T15:15:51.787" v="3340"/>
          <pc:sldLayoutMkLst>
            <pc:docMk/>
            <pc:sldMasterMk cId="3541852311" sldId="2147483648"/>
            <pc:sldLayoutMk cId="761278445" sldId="2147483659"/>
          </pc:sldLayoutMkLst>
        </pc:sldLayoutChg>
      </pc:sldMasterChg>
      <pc:sldMasterChg chg="addSp modSp">
        <pc:chgData name="Alejandro Cerezo" userId="5ea20e796f35876f" providerId="LiveId" clId="{DBD0BBBB-FC81-493F-B05E-F3D766094A46}" dt="2020-03-21T12:02:17.985" v="0"/>
        <pc:sldMasterMkLst>
          <pc:docMk/>
          <pc:sldMasterMk cId="971543511" sldId="2147483660"/>
        </pc:sldMasterMkLst>
        <pc:spChg chg="add mod">
          <ac:chgData name="Alejandro Cerezo" userId="5ea20e796f35876f" providerId="LiveId" clId="{DBD0BBBB-FC81-493F-B05E-F3D766094A46}" dt="2020-03-21T12:02:17.985" v="0"/>
          <ac:spMkLst>
            <pc:docMk/>
            <pc:sldMasterMk cId="971543511" sldId="2147483660"/>
            <ac:spMk id="2" creationId="{8318644B-8058-4DAF-B8E3-60B58FAA54DA}"/>
          </ac:spMkLst>
        </pc:spChg>
        <pc:spChg chg="add mod">
          <ac:chgData name="Alejandro Cerezo" userId="5ea20e796f35876f" providerId="LiveId" clId="{DBD0BBBB-FC81-493F-B05E-F3D766094A46}" dt="2020-03-21T12:02:17.985" v="0"/>
          <ac:spMkLst>
            <pc:docMk/>
            <pc:sldMasterMk cId="971543511" sldId="2147483660"/>
            <ac:spMk id="3" creationId="{E97C41E9-3085-46A1-9266-924DF138EE0E}"/>
          </ac:spMkLst>
        </pc:spChg>
        <pc:spChg chg="add mod">
          <ac:chgData name="Alejandro Cerezo" userId="5ea20e796f35876f" providerId="LiveId" clId="{DBD0BBBB-FC81-493F-B05E-F3D766094A46}" dt="2020-03-21T12:02:17.985" v="0"/>
          <ac:spMkLst>
            <pc:docMk/>
            <pc:sldMasterMk cId="971543511" sldId="2147483660"/>
            <ac:spMk id="4" creationId="{C7C96F55-364D-480E-BE18-D1F739B43211}"/>
          </ac:spMkLst>
        </pc:spChg>
        <pc:spChg chg="add mod">
          <ac:chgData name="Alejandro Cerezo" userId="5ea20e796f35876f" providerId="LiveId" clId="{DBD0BBBB-FC81-493F-B05E-F3D766094A46}" dt="2020-03-21T12:02:17.985" v="0"/>
          <ac:spMkLst>
            <pc:docMk/>
            <pc:sldMasterMk cId="971543511" sldId="2147483660"/>
            <ac:spMk id="5" creationId="{4CF18643-2145-43F3-AA6D-428A5C580E0B}"/>
          </ac:spMkLst>
        </pc:spChg>
        <pc:spChg chg="add mod">
          <ac:chgData name="Alejandro Cerezo" userId="5ea20e796f35876f" providerId="LiveId" clId="{DBD0BBBB-FC81-493F-B05E-F3D766094A46}" dt="2020-03-21T12:02:17.985" v="0"/>
          <ac:spMkLst>
            <pc:docMk/>
            <pc:sldMasterMk cId="971543511" sldId="2147483660"/>
            <ac:spMk id="6" creationId="{3B11321E-CF54-48C4-9C15-043C6113694B}"/>
          </ac:spMkLst>
        </pc:sp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git-scm.com/" TargetMode="External"/><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hyperlink" Target="https://python.org/" TargetMode="External"/><Relationship Id="rId1" Type="http://schemas.openxmlformats.org/officeDocument/2006/relationships/hyperlink" Target="https://code.visualstudio.com/" TargetMode="Externa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hyperlink" Target="https://github.com/" TargetMode="External"/><Relationship Id="rId9" Type="http://schemas.openxmlformats.org/officeDocument/2006/relationships/image" Target="../media/image22.pn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ata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image" Target="../media/image20.png"/><Relationship Id="rId7" Type="http://schemas.openxmlformats.org/officeDocument/2006/relationships/image" Target="../media/image23.svg"/><Relationship Id="rId12" Type="http://schemas.openxmlformats.org/officeDocument/2006/relationships/hyperlink" Target="https://python.org/" TargetMode="External"/><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2.png"/><Relationship Id="rId11" Type="http://schemas.openxmlformats.org/officeDocument/2006/relationships/image" Target="../media/image25.svg"/><Relationship Id="rId5" Type="http://schemas.openxmlformats.org/officeDocument/2006/relationships/hyperlink" Target="https://code.visualstudio.com/" TargetMode="External"/><Relationship Id="rId10" Type="http://schemas.openxmlformats.org/officeDocument/2006/relationships/image" Target="../media/image24.png"/><Relationship Id="rId4" Type="http://schemas.openxmlformats.org/officeDocument/2006/relationships/image" Target="../media/image21.svg"/><Relationship Id="rId9" Type="http://schemas.openxmlformats.org/officeDocument/2006/relationships/hyperlink" Target="https://github.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Navegador: Chrome</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83F5A3A8-22AC-4222-ABD8-3E6482478AFE}">
      <dgm:prSet/>
      <dgm:spPr/>
      <dgm:t>
        <a:bodyPr/>
        <a:lstStyle/>
        <a:p>
          <a:pPr>
            <a:lnSpc>
              <a:spcPct val="100000"/>
            </a:lnSpc>
          </a:pPr>
          <a:r>
            <a:rPr lang="es-ES" dirty="0"/>
            <a:t>Editor de código: </a:t>
          </a: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9FFA76D2-0C5D-471E-B9A4-CFA3E73B9146}" type="parTrans" cxnId="{1237EC30-BF8F-44CB-AA86-B7CA2489F2F3}">
      <dgm:prSet/>
      <dgm:spPr/>
      <dgm:t>
        <a:bodyPr/>
        <a:lstStyle/>
        <a:p>
          <a:endParaRPr lang="en-US"/>
        </a:p>
      </dgm:t>
    </dgm:pt>
    <dgm:pt modelId="{B85D6985-BBDD-4EDC-BFD8-BBF6A379260A}" type="sibTrans" cxnId="{1237EC30-BF8F-44CB-AA86-B7CA2489F2F3}">
      <dgm:prSet/>
      <dgm:spPr/>
      <dgm:t>
        <a:bodyPr/>
        <a:lstStyle/>
        <a:p>
          <a:endParaRPr lang="en-US"/>
        </a:p>
      </dgm:t>
    </dgm:pt>
    <dgm:pt modelId="{3EC9B53F-30E9-4E07-8CCC-18C2BE381EBB}">
      <dgm:prSet/>
      <dgm:spPr/>
      <dgm:t>
        <a:bodyPr/>
        <a:lstStyle/>
        <a:p>
          <a:pPr>
            <a:lnSpc>
              <a:spcPct val="100000"/>
            </a:lnSpc>
          </a:pPr>
          <a:r>
            <a:rPr lang="es-ES" dirty="0"/>
            <a:t>Interprete de </a:t>
          </a:r>
          <a:r>
            <a:rPr lang="en-GB" noProof="0" dirty="0"/>
            <a:t>Phyton</a:t>
          </a:r>
          <a:br>
            <a:rPr lang="es-ES" dirty="0"/>
          </a:br>
          <a:r>
            <a:rPr lang="es-ES" dirty="0">
              <a:hlinkClick xmlns:r="http://schemas.openxmlformats.org/officeDocument/2006/relationships" r:id="rId2"/>
            </a:rPr>
            <a:t>https://python.org/</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D2A95366-8C75-4247-9DC1-48AD08342934}">
      <dgm:prSet/>
      <dgm:spPr/>
      <dgm:t>
        <a:bodyPr/>
        <a:lstStyle/>
        <a:p>
          <a:pPr>
            <a:lnSpc>
              <a:spcPct val="100000"/>
            </a:lnSpc>
          </a:pPr>
          <a:r>
            <a:rPr lang="es-ES" dirty="0"/>
            <a:t>Git y una cuenta en un hosting de repositorios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50DD4354-E27F-4B0F-B87C-3C6F6E726450}" type="parTrans" cxnId="{360D915F-FC0E-4341-9B6D-2E271F4637C6}">
      <dgm:prSet/>
      <dgm:spPr/>
      <dgm:t>
        <a:bodyPr/>
        <a:lstStyle/>
        <a:p>
          <a:endParaRPr lang="en-US"/>
        </a:p>
      </dgm:t>
    </dgm:pt>
    <dgm:pt modelId="{D77B646F-21B4-49EB-8167-E4A73EEBBFBD}" type="sibTrans" cxnId="{360D915F-FC0E-4341-9B6D-2E271F4637C6}">
      <dgm:prSet/>
      <dgm:spPr/>
      <dgm:t>
        <a:bodyPr/>
        <a:lstStyle/>
        <a:p>
          <a:endParaRPr lang="en-US"/>
        </a:p>
      </dgm:t>
    </dgm:pt>
    <dgm:pt modelId="{72F37B8B-9CF1-4C4D-95AE-30D82DB87D60}" type="pres">
      <dgm:prSet presAssocID="{439D04AD-2611-40D7-AFE6-70B2661B8A58}" presName="root" presStyleCnt="0">
        <dgm:presLayoutVars>
          <dgm:dir/>
          <dgm:resizeHandles val="exact"/>
        </dgm:presLayoutVars>
      </dgm:prSet>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0" presStyleCnt="4"/>
      <dgm:spPr/>
    </dgm:pt>
    <dgm:pt modelId="{01B77D06-7C2E-4516-8DB2-3059579E6ABC}" type="pres">
      <dgm:prSet presAssocID="{4E0408E4-5452-48F9-B8C4-65003538B67E}"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0" presStyleCnt="4">
        <dgm:presLayoutVars>
          <dgm:chMax val="0"/>
          <dgm:chPref val="0"/>
        </dgm:presLayoutVars>
      </dgm:prSet>
      <dgm:spPr/>
    </dgm:pt>
    <dgm:pt modelId="{EEFFE724-DDB1-4578-A0E4-6D5415E210D0}" type="pres">
      <dgm:prSet presAssocID="{2E7DD2DB-7997-44D5-8CD2-1E9DF0F0EFB7}" presName="sibTrans" presStyleCnt="0"/>
      <dgm:spPr/>
    </dgm:pt>
    <dgm:pt modelId="{43F3EB0F-F813-42B4-828B-C803B0F04E02}" type="pres">
      <dgm:prSet presAssocID="{83F5A3A8-22AC-4222-ABD8-3E6482478AFE}" presName="compNode" presStyleCnt="0"/>
      <dgm:spPr/>
    </dgm:pt>
    <dgm:pt modelId="{4C17B56E-82BD-4B22-B776-9CD38BDE2CBF}" type="pres">
      <dgm:prSet presAssocID="{83F5A3A8-22AC-4222-ABD8-3E6482478AFE}" presName="bgRect" presStyleLbl="bgShp" presStyleIdx="1" presStyleCnt="4"/>
      <dgm:spPr/>
    </dgm:pt>
    <dgm:pt modelId="{3FB26E0F-1F40-441E-8DFA-00C9C82E33C6}" type="pres">
      <dgm:prSet presAssocID="{83F5A3A8-22AC-4222-ABD8-3E6482478AFE}"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otocopier"/>
        </a:ext>
      </dgm:extLst>
    </dgm:pt>
    <dgm:pt modelId="{798AB96B-7061-4AC2-B94B-8953F43FA2A6}" type="pres">
      <dgm:prSet presAssocID="{83F5A3A8-22AC-4222-ABD8-3E6482478AFE}" presName="spaceRect" presStyleCnt="0"/>
      <dgm:spPr/>
    </dgm:pt>
    <dgm:pt modelId="{1485614E-C0D3-48A0-935E-BF24DA5FAB09}" type="pres">
      <dgm:prSet presAssocID="{83F5A3A8-22AC-4222-ABD8-3E6482478AFE}" presName="parTx" presStyleLbl="revTx" presStyleIdx="1" presStyleCnt="4">
        <dgm:presLayoutVars>
          <dgm:chMax val="0"/>
          <dgm:chPref val="0"/>
        </dgm:presLayoutVars>
      </dgm:prSet>
      <dgm:spPr/>
    </dgm:pt>
    <dgm:pt modelId="{EE900C0B-3CA0-4A7A-9BF1-854A14950150}" type="pres">
      <dgm:prSet presAssocID="{B85D6985-BBDD-4EDC-BFD8-BBF6A379260A}" presName="sibTrans" presStyleCnt="0"/>
      <dgm:spPr/>
    </dgm:pt>
    <dgm:pt modelId="{DB04470A-9E95-43FD-B69C-9740E7B95801}" type="pres">
      <dgm:prSet presAssocID="{D2A95366-8C75-4247-9DC1-48AD08342934}" presName="compNode" presStyleCnt="0"/>
      <dgm:spPr/>
    </dgm:pt>
    <dgm:pt modelId="{8A28EBE0-36C9-4A10-AA02-3FC028A29E68}" type="pres">
      <dgm:prSet presAssocID="{D2A95366-8C75-4247-9DC1-48AD08342934}" presName="bgRect" presStyleLbl="bgShp" presStyleIdx="2" presStyleCnt="4"/>
      <dgm:spPr/>
    </dgm:pt>
    <dgm:pt modelId="{BC5764D0-D49E-49E6-9351-D0BFFC2196CC}" type="pres">
      <dgm:prSet presAssocID="{D2A95366-8C75-4247-9DC1-48AD08342934}"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2E3B67BC-5EED-4905-8F8B-88370611FF30}" type="pres">
      <dgm:prSet presAssocID="{D2A95366-8C75-4247-9DC1-48AD08342934}" presName="spaceRect" presStyleCnt="0"/>
      <dgm:spPr/>
    </dgm:pt>
    <dgm:pt modelId="{386FE8BF-85E7-4879-BAE1-D474AD2353F9}" type="pres">
      <dgm:prSet presAssocID="{D2A95366-8C75-4247-9DC1-48AD08342934}" presName="parTx" presStyleLbl="revTx" presStyleIdx="2" presStyleCnt="4">
        <dgm:presLayoutVars>
          <dgm:chMax val="0"/>
          <dgm:chPref val="0"/>
        </dgm:presLayoutVars>
      </dgm:prSet>
      <dgm:spPr/>
    </dgm:pt>
    <dgm:pt modelId="{51114E00-F90F-44F5-9F0E-4FCD790C5F82}" type="pres">
      <dgm:prSet presAssocID="{D77B646F-21B4-49EB-8167-E4A73EEBBFBD}"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3" presStyleCnt="4"/>
      <dgm:spPr/>
    </dgm:pt>
    <dgm:pt modelId="{D231552C-4718-4059-B21F-CB4542D5659E}" type="pres">
      <dgm:prSet presAssocID="{3EC9B53F-30E9-4E07-8CCC-18C2BE381EBB}"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3" presStyleCnt="4">
        <dgm:presLayoutVars>
          <dgm:chMax val="0"/>
          <dgm:chPref val="0"/>
        </dgm:presLayoutVars>
      </dgm:prSet>
      <dgm:spPr/>
    </dgm:pt>
  </dgm:ptLst>
  <dgm:cxnLst>
    <dgm:cxn modelId="{1237EC30-BF8F-44CB-AA86-B7CA2489F2F3}" srcId="{439D04AD-2611-40D7-AFE6-70B2661B8A58}" destId="{83F5A3A8-22AC-4222-ABD8-3E6482478AFE}" srcOrd="1" destOrd="0" parTransId="{9FFA76D2-0C5D-471E-B9A4-CFA3E73B9146}" sibTransId="{B85D6985-BBDD-4EDC-BFD8-BBF6A379260A}"/>
    <dgm:cxn modelId="{360D915F-FC0E-4341-9B6D-2E271F4637C6}" srcId="{439D04AD-2611-40D7-AFE6-70B2661B8A58}" destId="{D2A95366-8C75-4247-9DC1-48AD08342934}" srcOrd="2" destOrd="0" parTransId="{50DD4354-E27F-4B0F-B87C-3C6F6E726450}" sibTransId="{D77B646F-21B4-49EB-8167-E4A73EEBBFBD}"/>
    <dgm:cxn modelId="{E08CAC62-9E26-467F-AC3A-E86FEAB87D12}" srcId="{439D04AD-2611-40D7-AFE6-70B2661B8A58}" destId="{4E0408E4-5452-48F9-B8C4-65003538B67E}" srcOrd="0" destOrd="0" parTransId="{3B3FB35C-8083-4899-AC98-759E7ECCFA69}" sibTransId="{2E7DD2DB-7997-44D5-8CD2-1E9DF0F0EFB7}"/>
    <dgm:cxn modelId="{F21B196B-D4F8-4EFE-9015-44E4B5994516}" srcId="{439D04AD-2611-40D7-AFE6-70B2661B8A58}" destId="{3EC9B53F-30E9-4E07-8CCC-18C2BE381EBB}" srcOrd="3" destOrd="0" parTransId="{855FFBC3-10FC-451C-9CB5-10B5147C0BAC}" sibTransId="{9F6C6FF2-2CEE-4A60-8310-D1911CC41A0E}"/>
    <dgm:cxn modelId="{0189278F-5E07-4EA7-AB21-98C18D6767D5}" type="presOf" srcId="{3EC9B53F-30E9-4E07-8CCC-18C2BE381EBB}" destId="{8175E350-3275-4EFA-B831-00A95316542E}" srcOrd="0" destOrd="0" presId="urn:microsoft.com/office/officeart/2018/2/layout/IconVerticalSolidList"/>
    <dgm:cxn modelId="{F4BF6AA0-A736-4C75-993B-EAB9CCA57BA2}" type="presOf" srcId="{439D04AD-2611-40D7-AFE6-70B2661B8A58}" destId="{72F37B8B-9CF1-4C4D-95AE-30D82DB87D60}" srcOrd="0" destOrd="0" presId="urn:microsoft.com/office/officeart/2018/2/layout/IconVerticalSolidList"/>
    <dgm:cxn modelId="{993F3CAB-7AC6-4E6F-A0DA-D518350EE8FA}" type="presOf" srcId="{D2A95366-8C75-4247-9DC1-48AD08342934}" destId="{386FE8BF-85E7-4879-BAE1-D474AD2353F9}" srcOrd="0" destOrd="0" presId="urn:microsoft.com/office/officeart/2018/2/layout/IconVerticalSolidList"/>
    <dgm:cxn modelId="{AB93D4B2-48C0-48EA-AE24-B526F06577AB}" type="presOf" srcId="{83F5A3A8-22AC-4222-ABD8-3E6482478AFE}" destId="{1485614E-C0D3-48A0-935E-BF24DA5FAB09}" srcOrd="0" destOrd="0" presId="urn:microsoft.com/office/officeart/2018/2/layout/IconVerticalSolidList"/>
    <dgm:cxn modelId="{6DA358F1-DDE2-4853-A0F5-D51663DAB047}" type="presOf" srcId="{4E0408E4-5452-48F9-B8C4-65003538B67E}" destId="{804FB14E-9623-4E65-A77C-400FFDF0807A}" srcOrd="0" destOrd="0" presId="urn:microsoft.com/office/officeart/2018/2/layout/IconVerticalSolidList"/>
    <dgm:cxn modelId="{1DC7E123-C741-4C62-85A6-035644A42018}" type="presParOf" srcId="{72F37B8B-9CF1-4C4D-95AE-30D82DB87D60}" destId="{0D9ECDA6-2DF0-404F-8BEB-E7673106DB78}" srcOrd="0" destOrd="0" presId="urn:microsoft.com/office/officeart/2018/2/layout/IconVerticalSolidList"/>
    <dgm:cxn modelId="{304D20D8-7883-4611-BF7E-163C080DC75F}" type="presParOf" srcId="{0D9ECDA6-2DF0-404F-8BEB-E7673106DB78}" destId="{6496E699-67DF-4A1A-BC40-7A87B9EC14C5}" srcOrd="0" destOrd="0" presId="urn:microsoft.com/office/officeart/2018/2/layout/IconVerticalSolidList"/>
    <dgm:cxn modelId="{E0317C63-3C12-406E-868C-C781F8A15238}" type="presParOf" srcId="{0D9ECDA6-2DF0-404F-8BEB-E7673106DB78}" destId="{01B77D06-7C2E-4516-8DB2-3059579E6ABC}" srcOrd="1" destOrd="0" presId="urn:microsoft.com/office/officeart/2018/2/layout/IconVerticalSolidList"/>
    <dgm:cxn modelId="{1262D067-577A-4227-AF6D-AB1A61765E4B}" type="presParOf" srcId="{0D9ECDA6-2DF0-404F-8BEB-E7673106DB78}" destId="{1DF0212A-BD8E-42A5-8E6C-065406DEE327}" srcOrd="2" destOrd="0" presId="urn:microsoft.com/office/officeart/2018/2/layout/IconVerticalSolidList"/>
    <dgm:cxn modelId="{31FCF16C-1202-4112-B4F8-1FB15E80A8EF}" type="presParOf" srcId="{0D9ECDA6-2DF0-404F-8BEB-E7673106DB78}" destId="{804FB14E-9623-4E65-A77C-400FFDF0807A}" srcOrd="3" destOrd="0" presId="urn:microsoft.com/office/officeart/2018/2/layout/IconVerticalSolidList"/>
    <dgm:cxn modelId="{5945B381-1A47-4CA6-B9D1-2CD0426D77D8}" type="presParOf" srcId="{72F37B8B-9CF1-4C4D-95AE-30D82DB87D60}" destId="{EEFFE724-DDB1-4578-A0E4-6D5415E210D0}" srcOrd="1" destOrd="0" presId="urn:microsoft.com/office/officeart/2018/2/layout/IconVerticalSolidList"/>
    <dgm:cxn modelId="{861943A8-0AC7-4F04-B747-876B1DE6ECF3}" type="presParOf" srcId="{72F37B8B-9CF1-4C4D-95AE-30D82DB87D60}" destId="{43F3EB0F-F813-42B4-828B-C803B0F04E02}" srcOrd="2" destOrd="0" presId="urn:microsoft.com/office/officeart/2018/2/layout/IconVerticalSolidList"/>
    <dgm:cxn modelId="{B9D91ACA-F2AB-4634-B312-70E4DDF29919}" type="presParOf" srcId="{43F3EB0F-F813-42B4-828B-C803B0F04E02}" destId="{4C17B56E-82BD-4B22-B776-9CD38BDE2CBF}" srcOrd="0" destOrd="0" presId="urn:microsoft.com/office/officeart/2018/2/layout/IconVerticalSolidList"/>
    <dgm:cxn modelId="{9B3F985F-D9C1-4B72-A862-705396410B41}" type="presParOf" srcId="{43F3EB0F-F813-42B4-828B-C803B0F04E02}" destId="{3FB26E0F-1F40-441E-8DFA-00C9C82E33C6}" srcOrd="1" destOrd="0" presId="urn:microsoft.com/office/officeart/2018/2/layout/IconVerticalSolidList"/>
    <dgm:cxn modelId="{B8A043F0-2C63-46B1-9126-0CDC34052AAD}" type="presParOf" srcId="{43F3EB0F-F813-42B4-828B-C803B0F04E02}" destId="{798AB96B-7061-4AC2-B94B-8953F43FA2A6}" srcOrd="2" destOrd="0" presId="urn:microsoft.com/office/officeart/2018/2/layout/IconVerticalSolidList"/>
    <dgm:cxn modelId="{F52BBDD3-9BB4-4E11-BAFA-8FF1BE89B3CB}" type="presParOf" srcId="{43F3EB0F-F813-42B4-828B-C803B0F04E02}" destId="{1485614E-C0D3-48A0-935E-BF24DA5FAB09}" srcOrd="3" destOrd="0" presId="urn:microsoft.com/office/officeart/2018/2/layout/IconVerticalSolidList"/>
    <dgm:cxn modelId="{54C7AE02-845E-4E95-964F-C59F232844C1}" type="presParOf" srcId="{72F37B8B-9CF1-4C4D-95AE-30D82DB87D60}" destId="{EE900C0B-3CA0-4A7A-9BF1-854A14950150}" srcOrd="3" destOrd="0" presId="urn:microsoft.com/office/officeart/2018/2/layout/IconVerticalSolidList"/>
    <dgm:cxn modelId="{F397C49C-ADBD-4705-BBEE-BD87DD6C83FC}" type="presParOf" srcId="{72F37B8B-9CF1-4C4D-95AE-30D82DB87D60}" destId="{DB04470A-9E95-43FD-B69C-9740E7B95801}" srcOrd="4" destOrd="0" presId="urn:microsoft.com/office/officeart/2018/2/layout/IconVerticalSolidList"/>
    <dgm:cxn modelId="{9EEBDAFE-C85D-4EAC-85C3-DA02ED9D9F5A}" type="presParOf" srcId="{DB04470A-9E95-43FD-B69C-9740E7B95801}" destId="{8A28EBE0-36C9-4A10-AA02-3FC028A29E68}" srcOrd="0" destOrd="0" presId="urn:microsoft.com/office/officeart/2018/2/layout/IconVerticalSolidList"/>
    <dgm:cxn modelId="{AB4878FF-18E7-4232-AEC8-2AE5FB10E02A}" type="presParOf" srcId="{DB04470A-9E95-43FD-B69C-9740E7B95801}" destId="{BC5764D0-D49E-49E6-9351-D0BFFC2196CC}" srcOrd="1" destOrd="0" presId="urn:microsoft.com/office/officeart/2018/2/layout/IconVerticalSolidList"/>
    <dgm:cxn modelId="{CCF0D3E3-152D-45D9-9353-309D99EE44A7}" type="presParOf" srcId="{DB04470A-9E95-43FD-B69C-9740E7B95801}" destId="{2E3B67BC-5EED-4905-8F8B-88370611FF30}" srcOrd="2" destOrd="0" presId="urn:microsoft.com/office/officeart/2018/2/layout/IconVerticalSolidList"/>
    <dgm:cxn modelId="{85812660-6595-43DF-933B-6B868403BBDF}" type="presParOf" srcId="{DB04470A-9E95-43FD-B69C-9740E7B95801}" destId="{386FE8BF-85E7-4879-BAE1-D474AD2353F9}" srcOrd="3" destOrd="0" presId="urn:microsoft.com/office/officeart/2018/2/layout/IconVerticalSolidList"/>
    <dgm:cxn modelId="{E198B27F-CFCB-4CE8-A77C-1CA57EEE22E2}" type="presParOf" srcId="{72F37B8B-9CF1-4C4D-95AE-30D82DB87D60}" destId="{51114E00-F90F-44F5-9F0E-4FCD790C5F82}" srcOrd="5" destOrd="0" presId="urn:microsoft.com/office/officeart/2018/2/layout/IconVerticalSolidList"/>
    <dgm:cxn modelId="{02F009F1-7B22-48E0-92C3-67FB9E3AE3F6}" type="presParOf" srcId="{72F37B8B-9CF1-4C4D-95AE-30D82DB87D60}" destId="{36A3A50C-8359-4C0D-8DB8-48AAB7B9BB99}" srcOrd="6" destOrd="0" presId="urn:microsoft.com/office/officeart/2018/2/layout/IconVerticalSolidList"/>
    <dgm:cxn modelId="{F207645D-03B9-4DBB-90C8-340778D4601C}" type="presParOf" srcId="{36A3A50C-8359-4C0D-8DB8-48AAB7B9BB99}" destId="{8DABD8D2-5F13-4603-9287-0DE478C9D129}" srcOrd="0" destOrd="0" presId="urn:microsoft.com/office/officeart/2018/2/layout/IconVerticalSolidList"/>
    <dgm:cxn modelId="{3E57A132-105F-40E5-B789-D049214C0E09}" type="presParOf" srcId="{36A3A50C-8359-4C0D-8DB8-48AAB7B9BB99}" destId="{D231552C-4718-4059-B21F-CB4542D5659E}" srcOrd="1" destOrd="0" presId="urn:microsoft.com/office/officeart/2018/2/layout/IconVerticalSolidList"/>
    <dgm:cxn modelId="{D0ABC5B5-FB68-432D-94C6-CB8237CC3815}" type="presParOf" srcId="{36A3A50C-8359-4C0D-8DB8-48AAB7B9BB99}" destId="{04352349-8EDD-4EE8-A80F-B996FA3C7090}" srcOrd="2" destOrd="0" presId="urn:microsoft.com/office/officeart/2018/2/layout/IconVerticalSolidList"/>
    <dgm:cxn modelId="{D307B79A-E58E-4EB2-AC8C-537ADF6F6FC6}" type="presParOf" srcId="{36A3A50C-8359-4C0D-8DB8-48AAB7B9BB99}" destId="{8175E350-3275-4EFA-B831-00A953165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E9DFB-3064-44C7-9848-CA12755FD9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2CF242-5728-49B2-B071-9886A3960E3F}">
      <dgm:prSet/>
      <dgm:spPr/>
      <dgm:t>
        <a:bodyPr/>
        <a:lstStyle/>
        <a:p>
          <a:pPr>
            <a:lnSpc>
              <a:spcPct val="100000"/>
            </a:lnSpc>
          </a:pPr>
          <a:r>
            <a:rPr lang="es-ES"/>
            <a:t>Instrucciones y expresiones</a:t>
          </a:r>
          <a:endParaRPr lang="en-US"/>
        </a:p>
      </dgm:t>
    </dgm:pt>
    <dgm:pt modelId="{5307AA7C-D85D-4F99-A288-D27089BA1C9C}" type="parTrans" cxnId="{E5ECCA29-D2D4-46C7-A0D6-39FBC494BF68}">
      <dgm:prSet/>
      <dgm:spPr/>
      <dgm:t>
        <a:bodyPr/>
        <a:lstStyle/>
        <a:p>
          <a:endParaRPr lang="en-US"/>
        </a:p>
      </dgm:t>
    </dgm:pt>
    <dgm:pt modelId="{CCB4486E-BB1F-46C5-B51A-7AD51FA4380F}" type="sibTrans" cxnId="{E5ECCA29-D2D4-46C7-A0D6-39FBC494BF68}">
      <dgm:prSet/>
      <dgm:spPr/>
      <dgm:t>
        <a:bodyPr/>
        <a:lstStyle/>
        <a:p>
          <a:endParaRPr lang="en-US"/>
        </a:p>
      </dgm:t>
    </dgm:pt>
    <dgm:pt modelId="{E01A7504-EF42-412E-80A7-85E11D5EF408}">
      <dgm:prSet/>
      <dgm:spPr/>
      <dgm:t>
        <a:bodyPr/>
        <a:lstStyle/>
        <a:p>
          <a:pPr>
            <a:lnSpc>
              <a:spcPct val="100000"/>
            </a:lnSpc>
          </a:pPr>
          <a:r>
            <a:rPr lang="es-ES"/>
            <a:t>Variables y datos. Tipos. Mutabilidad/inmutabilidad</a:t>
          </a:r>
          <a:endParaRPr lang="en-US"/>
        </a:p>
      </dgm:t>
    </dgm:pt>
    <dgm:pt modelId="{47CD8941-7744-441B-83AF-DCEE9A19F904}" type="parTrans" cxnId="{506C65D5-EF48-43DE-98D6-153391C7F10A}">
      <dgm:prSet/>
      <dgm:spPr/>
      <dgm:t>
        <a:bodyPr/>
        <a:lstStyle/>
        <a:p>
          <a:endParaRPr lang="en-US"/>
        </a:p>
      </dgm:t>
    </dgm:pt>
    <dgm:pt modelId="{92F6F4E0-AFC4-4A34-BCB7-57634B401223}" type="sibTrans" cxnId="{506C65D5-EF48-43DE-98D6-153391C7F10A}">
      <dgm:prSet/>
      <dgm:spPr/>
      <dgm:t>
        <a:bodyPr/>
        <a:lstStyle/>
        <a:p>
          <a:endParaRPr lang="en-US"/>
        </a:p>
      </dgm:t>
    </dgm:pt>
    <dgm:pt modelId="{8F152CA4-C06B-4072-A7B9-258BB5D1077E}">
      <dgm:prSet/>
      <dgm:spPr/>
      <dgm:t>
        <a:bodyPr/>
        <a:lstStyle/>
        <a:p>
          <a:pPr>
            <a:lnSpc>
              <a:spcPct val="100000"/>
            </a:lnSpc>
          </a:pPr>
          <a:r>
            <a:rPr lang="es-ES" dirty="0"/>
            <a:t>Comentarios. Espacios. </a:t>
          </a:r>
          <a:r>
            <a:rPr lang="es-ES" dirty="0" err="1"/>
            <a:t>Strings</a:t>
          </a:r>
          <a:r>
            <a:rPr lang="es-ES" dirty="0"/>
            <a:t>. Uso de </a:t>
          </a:r>
          <a:r>
            <a:rPr lang="es-ES" dirty="0" err="1"/>
            <a:t>print</a:t>
          </a:r>
          <a:endParaRPr lang="en-US" dirty="0"/>
        </a:p>
      </dgm:t>
    </dgm:pt>
    <dgm:pt modelId="{992CB85A-A2CB-4A6E-8210-1C3261F90AC3}" type="parTrans" cxnId="{D52A899E-D26C-4232-9FED-1F67472F6FD2}">
      <dgm:prSet/>
      <dgm:spPr/>
      <dgm:t>
        <a:bodyPr/>
        <a:lstStyle/>
        <a:p>
          <a:endParaRPr lang="en-US"/>
        </a:p>
      </dgm:t>
    </dgm:pt>
    <dgm:pt modelId="{BC6932BA-82F9-4C53-9115-006F771B5A09}" type="sibTrans" cxnId="{D52A899E-D26C-4232-9FED-1F67472F6FD2}">
      <dgm:prSet/>
      <dgm:spPr/>
      <dgm:t>
        <a:bodyPr/>
        <a:lstStyle/>
        <a:p>
          <a:endParaRPr lang="en-US"/>
        </a:p>
      </dgm:t>
    </dgm:pt>
    <dgm:pt modelId="{545944AA-B52D-44AA-98C7-B9E95DB3CE5F}">
      <dgm:prSet/>
      <dgm:spPr/>
      <dgm:t>
        <a:bodyPr/>
        <a:lstStyle/>
        <a:p>
          <a:pPr>
            <a:lnSpc>
              <a:spcPct val="100000"/>
            </a:lnSpc>
          </a:pPr>
          <a:r>
            <a:rPr lang="es-ES" dirty="0"/>
            <a:t>Condicionales y bucles.  Bloques y </a:t>
          </a:r>
          <a:r>
            <a:rPr lang="es-ES" dirty="0" err="1"/>
            <a:t>scopes</a:t>
          </a:r>
          <a:endParaRPr lang="en-US" dirty="0"/>
        </a:p>
      </dgm:t>
    </dgm:pt>
    <dgm:pt modelId="{60D1D4DA-209A-4215-93A9-D3D5F00079DE}" type="parTrans" cxnId="{F1DBB814-0879-4A24-844E-658F6FF07E3B}">
      <dgm:prSet/>
      <dgm:spPr/>
      <dgm:t>
        <a:bodyPr/>
        <a:lstStyle/>
        <a:p>
          <a:endParaRPr lang="en-US"/>
        </a:p>
      </dgm:t>
    </dgm:pt>
    <dgm:pt modelId="{CBC950D0-D464-41E8-8C53-5DFBC16936B8}" type="sibTrans" cxnId="{F1DBB814-0879-4A24-844E-658F6FF07E3B}">
      <dgm:prSet/>
      <dgm:spPr/>
      <dgm:t>
        <a:bodyPr/>
        <a:lstStyle/>
        <a:p>
          <a:endParaRPr lang="en-US"/>
        </a:p>
      </dgm:t>
    </dgm:pt>
    <dgm:pt modelId="{A4F35895-420E-44BC-AEEE-4111FDA9D6E4}">
      <dgm:prSet/>
      <dgm:spPr/>
      <dgm:t>
        <a:bodyPr/>
        <a:lstStyle/>
        <a:p>
          <a:pPr>
            <a:lnSpc>
              <a:spcPct val="100000"/>
            </a:lnSpc>
          </a:pPr>
          <a:r>
            <a:rPr lang="es-ES" dirty="0"/>
            <a:t>Funciones</a:t>
          </a:r>
          <a:endParaRPr lang="en-US" dirty="0"/>
        </a:p>
      </dgm:t>
    </dgm:pt>
    <dgm:pt modelId="{28BDD99B-39DB-42D8-8BD3-6A2F57241A8E}" type="parTrans" cxnId="{8905AC92-648D-4BBA-AEFA-220200169AF6}">
      <dgm:prSet/>
      <dgm:spPr/>
      <dgm:t>
        <a:bodyPr/>
        <a:lstStyle/>
        <a:p>
          <a:endParaRPr lang="en-US"/>
        </a:p>
      </dgm:t>
    </dgm:pt>
    <dgm:pt modelId="{A90A5E26-29B0-410D-8446-0B6E866A0B3F}" type="sibTrans" cxnId="{8905AC92-648D-4BBA-AEFA-220200169AF6}">
      <dgm:prSet/>
      <dgm:spPr/>
      <dgm:t>
        <a:bodyPr/>
        <a:lstStyle/>
        <a:p>
          <a:endParaRPr lang="en-US"/>
        </a:p>
      </dgm:t>
    </dgm:pt>
    <dgm:pt modelId="{22021F3D-03AE-465B-AF1C-40FCF22E9E66}">
      <dgm:prSet/>
      <dgm:spPr/>
      <dgm:t>
        <a:bodyPr/>
        <a:lstStyle/>
        <a:p>
          <a:pPr>
            <a:lnSpc>
              <a:spcPct val="100000"/>
            </a:lnSpc>
          </a:pPr>
          <a:r>
            <a:rPr lang="es-ES" dirty="0"/>
            <a:t>Tipos complejos (colecciones)</a:t>
          </a:r>
          <a:endParaRPr lang="en-US" dirty="0"/>
        </a:p>
      </dgm:t>
    </dgm:pt>
    <dgm:pt modelId="{6F7CE024-D612-4372-A0A4-6967948C1BE1}" type="sibTrans" cxnId="{68719ECD-BEC4-48F2-ABF0-38B7AA2EB4A9}">
      <dgm:prSet/>
      <dgm:spPr/>
      <dgm:t>
        <a:bodyPr/>
        <a:lstStyle/>
        <a:p>
          <a:endParaRPr lang="en-US"/>
        </a:p>
      </dgm:t>
    </dgm:pt>
    <dgm:pt modelId="{F550B77C-AFE4-4981-BA01-BCA6D10B1BFB}" type="parTrans" cxnId="{68719ECD-BEC4-48F2-ABF0-38B7AA2EB4A9}">
      <dgm:prSet/>
      <dgm:spPr/>
      <dgm:t>
        <a:bodyPr/>
        <a:lstStyle/>
        <a:p>
          <a:endParaRPr lang="en-US"/>
        </a:p>
      </dgm:t>
    </dgm:pt>
    <dgm:pt modelId="{A80E184F-C829-4258-8396-5F8000264FAF}" type="pres">
      <dgm:prSet presAssocID="{A46E9DFB-3064-44C7-9848-CA12755FD90F}" presName="root" presStyleCnt="0">
        <dgm:presLayoutVars>
          <dgm:dir/>
          <dgm:resizeHandles val="exact"/>
        </dgm:presLayoutVars>
      </dgm:prSet>
      <dgm:spPr/>
    </dgm:pt>
    <dgm:pt modelId="{E5DB0DA8-6F11-4F3B-B1E9-6E6FB3D86FAE}" type="pres">
      <dgm:prSet presAssocID="{462CF242-5728-49B2-B071-9886A3960E3F}" presName="compNode" presStyleCnt="0"/>
      <dgm:spPr/>
    </dgm:pt>
    <dgm:pt modelId="{9665F158-F3C1-44CC-86FA-36F5CD710E30}" type="pres">
      <dgm:prSet presAssocID="{462CF242-5728-49B2-B071-9886A3960E3F}" presName="bgRect" presStyleLbl="bgShp" presStyleIdx="0" presStyleCnt="6"/>
      <dgm:spPr/>
    </dgm:pt>
    <dgm:pt modelId="{EB947A41-2E63-450A-B026-3A627F48F3B2}" type="pres">
      <dgm:prSet presAssocID="{462CF242-5728-49B2-B071-9886A3960E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ápiz"/>
        </a:ext>
      </dgm:extLst>
    </dgm:pt>
    <dgm:pt modelId="{BF0F11C5-8404-4B38-A5AC-0634AF2EC833}" type="pres">
      <dgm:prSet presAssocID="{462CF242-5728-49B2-B071-9886A3960E3F}" presName="spaceRect" presStyleCnt="0"/>
      <dgm:spPr/>
    </dgm:pt>
    <dgm:pt modelId="{596E6328-3DA7-4F3B-A58C-0423CF3F92E2}" type="pres">
      <dgm:prSet presAssocID="{462CF242-5728-49B2-B071-9886A3960E3F}" presName="parTx" presStyleLbl="revTx" presStyleIdx="0" presStyleCnt="6">
        <dgm:presLayoutVars>
          <dgm:chMax val="0"/>
          <dgm:chPref val="0"/>
        </dgm:presLayoutVars>
      </dgm:prSet>
      <dgm:spPr/>
    </dgm:pt>
    <dgm:pt modelId="{E293D9B2-819A-4A8C-9915-89B709C153C2}" type="pres">
      <dgm:prSet presAssocID="{CCB4486E-BB1F-46C5-B51A-7AD51FA4380F}" presName="sibTrans" presStyleCnt="0"/>
      <dgm:spPr/>
    </dgm:pt>
    <dgm:pt modelId="{7E5B340E-5840-4638-A13D-864780BE55CE}" type="pres">
      <dgm:prSet presAssocID="{8F152CA4-C06B-4072-A7B9-258BB5D1077E}" presName="compNode" presStyleCnt="0"/>
      <dgm:spPr/>
    </dgm:pt>
    <dgm:pt modelId="{FC782670-10F2-4D3A-AC90-9AB27B1EAC15}" type="pres">
      <dgm:prSet presAssocID="{8F152CA4-C06B-4072-A7B9-258BB5D1077E}" presName="bgRect" presStyleLbl="bgShp" presStyleIdx="1" presStyleCnt="6"/>
      <dgm:spPr/>
    </dgm:pt>
    <dgm:pt modelId="{C1F95CE3-B38D-4B1B-B466-C86B7CB9130A}" type="pres">
      <dgm:prSet presAssocID="{8F152CA4-C06B-4072-A7B9-258BB5D1077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D249217A-22EA-4BE8-819A-3B962541DB7D}" type="pres">
      <dgm:prSet presAssocID="{8F152CA4-C06B-4072-A7B9-258BB5D1077E}" presName="spaceRect" presStyleCnt="0"/>
      <dgm:spPr/>
    </dgm:pt>
    <dgm:pt modelId="{0A0DE29F-6092-4CAA-8A5B-D5AC0BBF9DE0}" type="pres">
      <dgm:prSet presAssocID="{8F152CA4-C06B-4072-A7B9-258BB5D1077E}" presName="parTx" presStyleLbl="revTx" presStyleIdx="1" presStyleCnt="6">
        <dgm:presLayoutVars>
          <dgm:chMax val="0"/>
          <dgm:chPref val="0"/>
        </dgm:presLayoutVars>
      </dgm:prSet>
      <dgm:spPr/>
    </dgm:pt>
    <dgm:pt modelId="{013B38E6-E9E3-4BF2-A3D2-DE10B21C46CB}" type="pres">
      <dgm:prSet presAssocID="{BC6932BA-82F9-4C53-9115-006F771B5A09}" presName="sibTrans" presStyleCnt="0"/>
      <dgm:spPr/>
    </dgm:pt>
    <dgm:pt modelId="{08B7D5DD-AF35-4622-8694-6DE8C8F36AC8}" type="pres">
      <dgm:prSet presAssocID="{E01A7504-EF42-412E-80A7-85E11D5EF408}" presName="compNode" presStyleCnt="0"/>
      <dgm:spPr/>
    </dgm:pt>
    <dgm:pt modelId="{37067013-3BC8-497A-A78D-F2D462FCFE9E}" type="pres">
      <dgm:prSet presAssocID="{E01A7504-EF42-412E-80A7-85E11D5EF408}" presName="bgRect" presStyleLbl="bgShp" presStyleIdx="2" presStyleCnt="6"/>
      <dgm:spPr/>
    </dgm:pt>
    <dgm:pt modelId="{8BED0ADE-FE55-4F5D-BD3C-18F3AA64056D}" type="pres">
      <dgm:prSet presAssocID="{E01A7504-EF42-412E-80A7-85E11D5EF4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do"/>
        </a:ext>
      </dgm:extLst>
    </dgm:pt>
    <dgm:pt modelId="{D6649DD3-E10B-410E-981E-F8858F13C34C}" type="pres">
      <dgm:prSet presAssocID="{E01A7504-EF42-412E-80A7-85E11D5EF408}" presName="spaceRect" presStyleCnt="0"/>
      <dgm:spPr/>
    </dgm:pt>
    <dgm:pt modelId="{A0871B7E-3ABD-4CEE-B1AD-6EE21E6D6CE1}" type="pres">
      <dgm:prSet presAssocID="{E01A7504-EF42-412E-80A7-85E11D5EF408}" presName="parTx" presStyleLbl="revTx" presStyleIdx="2" presStyleCnt="6">
        <dgm:presLayoutVars>
          <dgm:chMax val="0"/>
          <dgm:chPref val="0"/>
        </dgm:presLayoutVars>
      </dgm:prSet>
      <dgm:spPr/>
    </dgm:pt>
    <dgm:pt modelId="{831AA64B-81BC-4C03-9997-4B9DCEDD3821}" type="pres">
      <dgm:prSet presAssocID="{92F6F4E0-AFC4-4A34-BCB7-57634B401223}" presName="sibTrans" presStyleCnt="0"/>
      <dgm:spPr/>
    </dgm:pt>
    <dgm:pt modelId="{681881EF-DA8A-45D1-9F63-05379619FCF8}" type="pres">
      <dgm:prSet presAssocID="{A4F35895-420E-44BC-AEEE-4111FDA9D6E4}" presName="compNode" presStyleCnt="0"/>
      <dgm:spPr/>
    </dgm:pt>
    <dgm:pt modelId="{37FCC74D-5F7E-4A82-80F6-D7837CB71DF9}" type="pres">
      <dgm:prSet presAssocID="{A4F35895-420E-44BC-AEEE-4111FDA9D6E4}" presName="bgRect" presStyleLbl="bgShp" presStyleIdx="3" presStyleCnt="6"/>
      <dgm:spPr/>
    </dgm:pt>
    <dgm:pt modelId="{018959F7-BC75-4DA8-AF59-4B9A37EB7F52}" type="pres">
      <dgm:prSet presAssocID="{A4F35895-420E-44BC-AEEE-4111FDA9D6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49783D7E-C65D-43FE-8CEF-A61A69CB5328}" type="pres">
      <dgm:prSet presAssocID="{A4F35895-420E-44BC-AEEE-4111FDA9D6E4}" presName="spaceRect" presStyleCnt="0"/>
      <dgm:spPr/>
    </dgm:pt>
    <dgm:pt modelId="{34D5EA68-4F46-420A-ACC7-01FDC46B83F3}" type="pres">
      <dgm:prSet presAssocID="{A4F35895-420E-44BC-AEEE-4111FDA9D6E4}" presName="parTx" presStyleLbl="revTx" presStyleIdx="3" presStyleCnt="6">
        <dgm:presLayoutVars>
          <dgm:chMax val="0"/>
          <dgm:chPref val="0"/>
        </dgm:presLayoutVars>
      </dgm:prSet>
      <dgm:spPr/>
    </dgm:pt>
    <dgm:pt modelId="{B61676F1-887D-400C-95B9-17CF8051125C}" type="pres">
      <dgm:prSet presAssocID="{A90A5E26-29B0-410D-8446-0B6E866A0B3F}" presName="sibTrans" presStyleCnt="0"/>
      <dgm:spPr/>
    </dgm:pt>
    <dgm:pt modelId="{237B6C5C-0EEC-4973-A743-A9441BFD5699}" type="pres">
      <dgm:prSet presAssocID="{545944AA-B52D-44AA-98C7-B9E95DB3CE5F}" presName="compNode" presStyleCnt="0"/>
      <dgm:spPr/>
    </dgm:pt>
    <dgm:pt modelId="{A4D7D6B3-E729-4CD9-8B7D-3A75949713FD}" type="pres">
      <dgm:prSet presAssocID="{545944AA-B52D-44AA-98C7-B9E95DB3CE5F}" presName="bgRect" presStyleLbl="bgShp" presStyleIdx="4" presStyleCnt="6"/>
      <dgm:spPr/>
    </dgm:pt>
    <dgm:pt modelId="{B8BB6589-67A9-4AD1-AAD1-811C75A8A55C}" type="pres">
      <dgm:prSet presAssocID="{545944AA-B52D-44AA-98C7-B9E95DB3CE5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o"/>
        </a:ext>
      </dgm:extLst>
    </dgm:pt>
    <dgm:pt modelId="{E7BDFB42-C405-4536-9DDE-BFCFFEC36443}" type="pres">
      <dgm:prSet presAssocID="{545944AA-B52D-44AA-98C7-B9E95DB3CE5F}" presName="spaceRect" presStyleCnt="0"/>
      <dgm:spPr/>
    </dgm:pt>
    <dgm:pt modelId="{4029CF44-3A21-4C60-9EC5-F9BB6C58E2F9}" type="pres">
      <dgm:prSet presAssocID="{545944AA-B52D-44AA-98C7-B9E95DB3CE5F}" presName="parTx" presStyleLbl="revTx" presStyleIdx="4" presStyleCnt="6">
        <dgm:presLayoutVars>
          <dgm:chMax val="0"/>
          <dgm:chPref val="0"/>
        </dgm:presLayoutVars>
      </dgm:prSet>
      <dgm:spPr/>
    </dgm:pt>
    <dgm:pt modelId="{3D732B9C-C407-4DA3-B3F1-1A7D1D959753}" type="pres">
      <dgm:prSet presAssocID="{CBC950D0-D464-41E8-8C53-5DFBC16936B8}" presName="sibTrans" presStyleCnt="0"/>
      <dgm:spPr/>
    </dgm:pt>
    <dgm:pt modelId="{FBE22FEC-29CC-4150-A581-E91262282057}" type="pres">
      <dgm:prSet presAssocID="{22021F3D-03AE-465B-AF1C-40FCF22E9E66}" presName="compNode" presStyleCnt="0"/>
      <dgm:spPr/>
    </dgm:pt>
    <dgm:pt modelId="{77B23F1A-6072-4EBD-8B58-757CB2C879D1}" type="pres">
      <dgm:prSet presAssocID="{22021F3D-03AE-465B-AF1C-40FCF22E9E66}" presName="bgRect" presStyleLbl="bgShp" presStyleIdx="5" presStyleCnt="6"/>
      <dgm:spPr/>
    </dgm:pt>
    <dgm:pt modelId="{4A34412F-F847-44BC-BFEF-F8B430DDB628}" type="pres">
      <dgm:prSet presAssocID="{22021F3D-03AE-465B-AF1C-40FCF22E9E6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e"/>
        </a:ext>
      </dgm:extLst>
    </dgm:pt>
    <dgm:pt modelId="{3C63B760-4C4E-4F9D-9C29-6112A9298CA1}" type="pres">
      <dgm:prSet presAssocID="{22021F3D-03AE-465B-AF1C-40FCF22E9E66}" presName="spaceRect" presStyleCnt="0"/>
      <dgm:spPr/>
    </dgm:pt>
    <dgm:pt modelId="{2DB8ED01-37A5-4A73-BF6F-84EE8FB75821}" type="pres">
      <dgm:prSet presAssocID="{22021F3D-03AE-465B-AF1C-40FCF22E9E66}" presName="parTx" presStyleLbl="revTx" presStyleIdx="5" presStyleCnt="6">
        <dgm:presLayoutVars>
          <dgm:chMax val="0"/>
          <dgm:chPref val="0"/>
        </dgm:presLayoutVars>
      </dgm:prSet>
      <dgm:spPr/>
    </dgm:pt>
  </dgm:ptLst>
  <dgm:cxnLst>
    <dgm:cxn modelId="{F1DBB814-0879-4A24-844E-658F6FF07E3B}" srcId="{A46E9DFB-3064-44C7-9848-CA12755FD90F}" destId="{545944AA-B52D-44AA-98C7-B9E95DB3CE5F}" srcOrd="4" destOrd="0" parTransId="{60D1D4DA-209A-4215-93A9-D3D5F00079DE}" sibTransId="{CBC950D0-D464-41E8-8C53-5DFBC16936B8}"/>
    <dgm:cxn modelId="{E5ECCA29-D2D4-46C7-A0D6-39FBC494BF68}" srcId="{A46E9DFB-3064-44C7-9848-CA12755FD90F}" destId="{462CF242-5728-49B2-B071-9886A3960E3F}" srcOrd="0" destOrd="0" parTransId="{5307AA7C-D85D-4F99-A288-D27089BA1C9C}" sibTransId="{CCB4486E-BB1F-46C5-B51A-7AD51FA4380F}"/>
    <dgm:cxn modelId="{370BD742-84EE-4D2F-AEE1-DC9F6FEA01F1}" type="presOf" srcId="{E01A7504-EF42-412E-80A7-85E11D5EF408}" destId="{A0871B7E-3ABD-4CEE-B1AD-6EE21E6D6CE1}" srcOrd="0" destOrd="0" presId="urn:microsoft.com/office/officeart/2018/2/layout/IconVerticalSolidList"/>
    <dgm:cxn modelId="{CDD62A43-1EB1-4D15-B1AB-12461B0E9007}" type="presOf" srcId="{462CF242-5728-49B2-B071-9886A3960E3F}" destId="{596E6328-3DA7-4F3B-A58C-0423CF3F92E2}" srcOrd="0" destOrd="0" presId="urn:microsoft.com/office/officeart/2018/2/layout/IconVerticalSolidList"/>
    <dgm:cxn modelId="{6042288E-40EB-479E-94F3-27315FB5C787}" type="presOf" srcId="{22021F3D-03AE-465B-AF1C-40FCF22E9E66}" destId="{2DB8ED01-37A5-4A73-BF6F-84EE8FB75821}" srcOrd="0" destOrd="0" presId="urn:microsoft.com/office/officeart/2018/2/layout/IconVerticalSolidList"/>
    <dgm:cxn modelId="{8905AC92-648D-4BBA-AEFA-220200169AF6}" srcId="{A46E9DFB-3064-44C7-9848-CA12755FD90F}" destId="{A4F35895-420E-44BC-AEEE-4111FDA9D6E4}" srcOrd="3" destOrd="0" parTransId="{28BDD99B-39DB-42D8-8BD3-6A2F57241A8E}" sibTransId="{A90A5E26-29B0-410D-8446-0B6E866A0B3F}"/>
    <dgm:cxn modelId="{D52A899E-D26C-4232-9FED-1F67472F6FD2}" srcId="{A46E9DFB-3064-44C7-9848-CA12755FD90F}" destId="{8F152CA4-C06B-4072-A7B9-258BB5D1077E}" srcOrd="1" destOrd="0" parTransId="{992CB85A-A2CB-4A6E-8210-1C3261F90AC3}" sibTransId="{BC6932BA-82F9-4C53-9115-006F771B5A09}"/>
    <dgm:cxn modelId="{599641BC-62D5-4393-BAD3-8EF29BCC0BDB}" type="presOf" srcId="{A46E9DFB-3064-44C7-9848-CA12755FD90F}" destId="{A80E184F-C829-4258-8396-5F8000264FAF}" srcOrd="0" destOrd="0" presId="urn:microsoft.com/office/officeart/2018/2/layout/IconVerticalSolidList"/>
    <dgm:cxn modelId="{189EFCC8-6E94-4AE4-AB48-606AE56BF215}" type="presOf" srcId="{8F152CA4-C06B-4072-A7B9-258BB5D1077E}" destId="{0A0DE29F-6092-4CAA-8A5B-D5AC0BBF9DE0}" srcOrd="0" destOrd="0" presId="urn:microsoft.com/office/officeart/2018/2/layout/IconVerticalSolidList"/>
    <dgm:cxn modelId="{68719ECD-BEC4-48F2-ABF0-38B7AA2EB4A9}" srcId="{A46E9DFB-3064-44C7-9848-CA12755FD90F}" destId="{22021F3D-03AE-465B-AF1C-40FCF22E9E66}" srcOrd="5" destOrd="0" parTransId="{F550B77C-AFE4-4981-BA01-BCA6D10B1BFB}" sibTransId="{6F7CE024-D612-4372-A0A4-6967948C1BE1}"/>
    <dgm:cxn modelId="{506C65D5-EF48-43DE-98D6-153391C7F10A}" srcId="{A46E9DFB-3064-44C7-9848-CA12755FD90F}" destId="{E01A7504-EF42-412E-80A7-85E11D5EF408}" srcOrd="2" destOrd="0" parTransId="{47CD8941-7744-441B-83AF-DCEE9A19F904}" sibTransId="{92F6F4E0-AFC4-4A34-BCB7-57634B401223}"/>
    <dgm:cxn modelId="{1E8407D7-89B5-47F6-9A7D-CC5686BB94CB}" type="presOf" srcId="{A4F35895-420E-44BC-AEEE-4111FDA9D6E4}" destId="{34D5EA68-4F46-420A-ACC7-01FDC46B83F3}" srcOrd="0" destOrd="0" presId="urn:microsoft.com/office/officeart/2018/2/layout/IconVerticalSolidList"/>
    <dgm:cxn modelId="{0B87C1D8-3213-4EE6-BFF9-7D2D6097DE33}" type="presOf" srcId="{545944AA-B52D-44AA-98C7-B9E95DB3CE5F}" destId="{4029CF44-3A21-4C60-9EC5-F9BB6C58E2F9}" srcOrd="0" destOrd="0" presId="urn:microsoft.com/office/officeart/2018/2/layout/IconVerticalSolidList"/>
    <dgm:cxn modelId="{375D4848-7F7D-4997-B4C6-6FB30A24F7CF}" type="presParOf" srcId="{A80E184F-C829-4258-8396-5F8000264FAF}" destId="{E5DB0DA8-6F11-4F3B-B1E9-6E6FB3D86FAE}" srcOrd="0" destOrd="0" presId="urn:microsoft.com/office/officeart/2018/2/layout/IconVerticalSolidList"/>
    <dgm:cxn modelId="{F02F75C0-147A-4DA1-B41C-BD6043F286B0}" type="presParOf" srcId="{E5DB0DA8-6F11-4F3B-B1E9-6E6FB3D86FAE}" destId="{9665F158-F3C1-44CC-86FA-36F5CD710E30}" srcOrd="0" destOrd="0" presId="urn:microsoft.com/office/officeart/2018/2/layout/IconVerticalSolidList"/>
    <dgm:cxn modelId="{84448A2C-AA47-4453-B28A-BBF998F23471}" type="presParOf" srcId="{E5DB0DA8-6F11-4F3B-B1E9-6E6FB3D86FAE}" destId="{EB947A41-2E63-450A-B026-3A627F48F3B2}" srcOrd="1" destOrd="0" presId="urn:microsoft.com/office/officeart/2018/2/layout/IconVerticalSolidList"/>
    <dgm:cxn modelId="{9DBFCBF6-0670-4D25-9D7A-61D684B6F431}" type="presParOf" srcId="{E5DB0DA8-6F11-4F3B-B1E9-6E6FB3D86FAE}" destId="{BF0F11C5-8404-4B38-A5AC-0634AF2EC833}" srcOrd="2" destOrd="0" presId="urn:microsoft.com/office/officeart/2018/2/layout/IconVerticalSolidList"/>
    <dgm:cxn modelId="{984F7955-3639-4C27-8FF8-BF11C7A94854}" type="presParOf" srcId="{E5DB0DA8-6F11-4F3B-B1E9-6E6FB3D86FAE}" destId="{596E6328-3DA7-4F3B-A58C-0423CF3F92E2}" srcOrd="3" destOrd="0" presId="urn:microsoft.com/office/officeart/2018/2/layout/IconVerticalSolidList"/>
    <dgm:cxn modelId="{82C672E3-5B3A-4428-8A04-9A21036BCFC1}" type="presParOf" srcId="{A80E184F-C829-4258-8396-5F8000264FAF}" destId="{E293D9B2-819A-4A8C-9915-89B709C153C2}" srcOrd="1" destOrd="0" presId="urn:microsoft.com/office/officeart/2018/2/layout/IconVerticalSolidList"/>
    <dgm:cxn modelId="{A90A3250-D9AC-4138-A9FE-177B037327B5}" type="presParOf" srcId="{A80E184F-C829-4258-8396-5F8000264FAF}" destId="{7E5B340E-5840-4638-A13D-864780BE55CE}" srcOrd="2" destOrd="0" presId="urn:microsoft.com/office/officeart/2018/2/layout/IconVerticalSolidList"/>
    <dgm:cxn modelId="{1AED5351-6DE6-4EA3-B250-EEBB6E103C73}" type="presParOf" srcId="{7E5B340E-5840-4638-A13D-864780BE55CE}" destId="{FC782670-10F2-4D3A-AC90-9AB27B1EAC15}" srcOrd="0" destOrd="0" presId="urn:microsoft.com/office/officeart/2018/2/layout/IconVerticalSolidList"/>
    <dgm:cxn modelId="{F41F1F12-6D54-41B1-81E0-FD336C7F7E99}" type="presParOf" srcId="{7E5B340E-5840-4638-A13D-864780BE55CE}" destId="{C1F95CE3-B38D-4B1B-B466-C86B7CB9130A}" srcOrd="1" destOrd="0" presId="urn:microsoft.com/office/officeart/2018/2/layout/IconVerticalSolidList"/>
    <dgm:cxn modelId="{01723ADA-E84F-4EEC-B669-96A10A9B589D}" type="presParOf" srcId="{7E5B340E-5840-4638-A13D-864780BE55CE}" destId="{D249217A-22EA-4BE8-819A-3B962541DB7D}" srcOrd="2" destOrd="0" presId="urn:microsoft.com/office/officeart/2018/2/layout/IconVerticalSolidList"/>
    <dgm:cxn modelId="{18107CA2-E411-4927-B6A5-813F5770685F}" type="presParOf" srcId="{7E5B340E-5840-4638-A13D-864780BE55CE}" destId="{0A0DE29F-6092-4CAA-8A5B-D5AC0BBF9DE0}" srcOrd="3" destOrd="0" presId="urn:microsoft.com/office/officeart/2018/2/layout/IconVerticalSolidList"/>
    <dgm:cxn modelId="{1E88C1A5-7475-4111-B077-BD007F0F63A1}" type="presParOf" srcId="{A80E184F-C829-4258-8396-5F8000264FAF}" destId="{013B38E6-E9E3-4BF2-A3D2-DE10B21C46CB}" srcOrd="3" destOrd="0" presId="urn:microsoft.com/office/officeart/2018/2/layout/IconVerticalSolidList"/>
    <dgm:cxn modelId="{DAA32851-7331-42FB-BC3B-43415A5FACCD}" type="presParOf" srcId="{A80E184F-C829-4258-8396-5F8000264FAF}" destId="{08B7D5DD-AF35-4622-8694-6DE8C8F36AC8}" srcOrd="4" destOrd="0" presId="urn:microsoft.com/office/officeart/2018/2/layout/IconVerticalSolidList"/>
    <dgm:cxn modelId="{DBA6B49C-F5E2-4FD7-90DA-E315F8A95D73}" type="presParOf" srcId="{08B7D5DD-AF35-4622-8694-6DE8C8F36AC8}" destId="{37067013-3BC8-497A-A78D-F2D462FCFE9E}" srcOrd="0" destOrd="0" presId="urn:microsoft.com/office/officeart/2018/2/layout/IconVerticalSolidList"/>
    <dgm:cxn modelId="{F02C2B7D-1473-4CB9-AD7B-45AF57D12E60}" type="presParOf" srcId="{08B7D5DD-AF35-4622-8694-6DE8C8F36AC8}" destId="{8BED0ADE-FE55-4F5D-BD3C-18F3AA64056D}" srcOrd="1" destOrd="0" presId="urn:microsoft.com/office/officeart/2018/2/layout/IconVerticalSolidList"/>
    <dgm:cxn modelId="{107D2DE7-3BE7-4738-A1C5-D939FC9F0032}" type="presParOf" srcId="{08B7D5DD-AF35-4622-8694-6DE8C8F36AC8}" destId="{D6649DD3-E10B-410E-981E-F8858F13C34C}" srcOrd="2" destOrd="0" presId="urn:microsoft.com/office/officeart/2018/2/layout/IconVerticalSolidList"/>
    <dgm:cxn modelId="{3CD0E165-DE14-4F50-B2F7-7D5E2670C8F8}" type="presParOf" srcId="{08B7D5DD-AF35-4622-8694-6DE8C8F36AC8}" destId="{A0871B7E-3ABD-4CEE-B1AD-6EE21E6D6CE1}" srcOrd="3" destOrd="0" presId="urn:microsoft.com/office/officeart/2018/2/layout/IconVerticalSolidList"/>
    <dgm:cxn modelId="{CF6C087D-A56C-4403-B2F9-37062052FD2E}" type="presParOf" srcId="{A80E184F-C829-4258-8396-5F8000264FAF}" destId="{831AA64B-81BC-4C03-9997-4B9DCEDD3821}" srcOrd="5" destOrd="0" presId="urn:microsoft.com/office/officeart/2018/2/layout/IconVerticalSolidList"/>
    <dgm:cxn modelId="{29558F6A-76FE-4626-AD03-02A6D4648EAA}" type="presParOf" srcId="{A80E184F-C829-4258-8396-5F8000264FAF}" destId="{681881EF-DA8A-45D1-9F63-05379619FCF8}" srcOrd="6" destOrd="0" presId="urn:microsoft.com/office/officeart/2018/2/layout/IconVerticalSolidList"/>
    <dgm:cxn modelId="{FE2B3EB2-829E-4A19-A507-8175C9FF538C}" type="presParOf" srcId="{681881EF-DA8A-45D1-9F63-05379619FCF8}" destId="{37FCC74D-5F7E-4A82-80F6-D7837CB71DF9}" srcOrd="0" destOrd="0" presId="urn:microsoft.com/office/officeart/2018/2/layout/IconVerticalSolidList"/>
    <dgm:cxn modelId="{CA4D7DEF-F71C-4D5D-89FD-2FD2A4AD0EE1}" type="presParOf" srcId="{681881EF-DA8A-45D1-9F63-05379619FCF8}" destId="{018959F7-BC75-4DA8-AF59-4B9A37EB7F52}" srcOrd="1" destOrd="0" presId="urn:microsoft.com/office/officeart/2018/2/layout/IconVerticalSolidList"/>
    <dgm:cxn modelId="{830E6456-A5A9-4EE4-B28C-12D643755E32}" type="presParOf" srcId="{681881EF-DA8A-45D1-9F63-05379619FCF8}" destId="{49783D7E-C65D-43FE-8CEF-A61A69CB5328}" srcOrd="2" destOrd="0" presId="urn:microsoft.com/office/officeart/2018/2/layout/IconVerticalSolidList"/>
    <dgm:cxn modelId="{45006952-8F6E-4CE3-91AB-D984396CA7CC}" type="presParOf" srcId="{681881EF-DA8A-45D1-9F63-05379619FCF8}" destId="{34D5EA68-4F46-420A-ACC7-01FDC46B83F3}" srcOrd="3" destOrd="0" presId="urn:microsoft.com/office/officeart/2018/2/layout/IconVerticalSolidList"/>
    <dgm:cxn modelId="{0EECAA15-7EEE-4B3C-B4F5-7F941F27D8CA}" type="presParOf" srcId="{A80E184F-C829-4258-8396-5F8000264FAF}" destId="{B61676F1-887D-400C-95B9-17CF8051125C}" srcOrd="7" destOrd="0" presId="urn:microsoft.com/office/officeart/2018/2/layout/IconVerticalSolidList"/>
    <dgm:cxn modelId="{CC18DE85-A2F3-4426-9DCB-8ACA6BB96E72}" type="presParOf" srcId="{A80E184F-C829-4258-8396-5F8000264FAF}" destId="{237B6C5C-0EEC-4973-A743-A9441BFD5699}" srcOrd="8" destOrd="0" presId="urn:microsoft.com/office/officeart/2018/2/layout/IconVerticalSolidList"/>
    <dgm:cxn modelId="{60F5F3DC-7B4B-437C-8239-38F3550E79A2}" type="presParOf" srcId="{237B6C5C-0EEC-4973-A743-A9441BFD5699}" destId="{A4D7D6B3-E729-4CD9-8B7D-3A75949713FD}" srcOrd="0" destOrd="0" presId="urn:microsoft.com/office/officeart/2018/2/layout/IconVerticalSolidList"/>
    <dgm:cxn modelId="{B84DAF81-6990-4E45-A8FB-3535E0446514}" type="presParOf" srcId="{237B6C5C-0EEC-4973-A743-A9441BFD5699}" destId="{B8BB6589-67A9-4AD1-AAD1-811C75A8A55C}" srcOrd="1" destOrd="0" presId="urn:microsoft.com/office/officeart/2018/2/layout/IconVerticalSolidList"/>
    <dgm:cxn modelId="{EAB5598C-414D-4E75-987B-4158568ADC6B}" type="presParOf" srcId="{237B6C5C-0EEC-4973-A743-A9441BFD5699}" destId="{E7BDFB42-C405-4536-9DDE-BFCFFEC36443}" srcOrd="2" destOrd="0" presId="urn:microsoft.com/office/officeart/2018/2/layout/IconVerticalSolidList"/>
    <dgm:cxn modelId="{29C992BD-9AC8-4795-AE24-B6BFCBA22BA3}" type="presParOf" srcId="{237B6C5C-0EEC-4973-A743-A9441BFD5699}" destId="{4029CF44-3A21-4C60-9EC5-F9BB6C58E2F9}" srcOrd="3" destOrd="0" presId="urn:microsoft.com/office/officeart/2018/2/layout/IconVerticalSolidList"/>
    <dgm:cxn modelId="{0498A137-8C98-4A77-AB66-BB93DE934114}" type="presParOf" srcId="{A80E184F-C829-4258-8396-5F8000264FAF}" destId="{3D732B9C-C407-4DA3-B3F1-1A7D1D959753}" srcOrd="9" destOrd="0" presId="urn:microsoft.com/office/officeart/2018/2/layout/IconVerticalSolidList"/>
    <dgm:cxn modelId="{FAC38963-F909-4BA8-9BBD-09275D32DD9E}" type="presParOf" srcId="{A80E184F-C829-4258-8396-5F8000264FAF}" destId="{FBE22FEC-29CC-4150-A581-E91262282057}" srcOrd="10" destOrd="0" presId="urn:microsoft.com/office/officeart/2018/2/layout/IconVerticalSolidList"/>
    <dgm:cxn modelId="{0D48D8E1-9B96-46C2-87D0-B42A93C8BD96}" type="presParOf" srcId="{FBE22FEC-29CC-4150-A581-E91262282057}" destId="{77B23F1A-6072-4EBD-8B58-757CB2C879D1}" srcOrd="0" destOrd="0" presId="urn:microsoft.com/office/officeart/2018/2/layout/IconVerticalSolidList"/>
    <dgm:cxn modelId="{CB3673B2-851D-4D9B-B7EA-1B0AB64D0CE9}" type="presParOf" srcId="{FBE22FEC-29CC-4150-A581-E91262282057}" destId="{4A34412F-F847-44BC-BFEF-F8B430DDB628}" srcOrd="1" destOrd="0" presId="urn:microsoft.com/office/officeart/2018/2/layout/IconVerticalSolidList"/>
    <dgm:cxn modelId="{8E98C396-37EE-4652-A44F-AE65636D2141}" type="presParOf" srcId="{FBE22FEC-29CC-4150-A581-E91262282057}" destId="{3C63B760-4C4E-4F9D-9C29-6112A9298CA1}" srcOrd="2" destOrd="0" presId="urn:microsoft.com/office/officeart/2018/2/layout/IconVerticalSolidList"/>
    <dgm:cxn modelId="{45845C15-0AD2-46D0-80E9-BBD65EADECE4}" type="presParOf" srcId="{FBE22FEC-29CC-4150-A581-E91262282057}" destId="{2DB8ED01-37A5-4A73-BF6F-84EE8FB758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8DEA6D-CEC6-4EA2-B625-A1A7C3F6FC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E43E1-9C66-4EB8-AEB5-025A4E93A2F2}">
      <dgm:prSet/>
      <dgm:spPr/>
      <dgm:t>
        <a:bodyPr/>
        <a:lstStyle/>
        <a:p>
          <a:r>
            <a:rPr lang="es-ES"/>
            <a:t>Programación funcional</a:t>
          </a:r>
          <a:endParaRPr lang="en-US"/>
        </a:p>
      </dgm:t>
    </dgm:pt>
    <dgm:pt modelId="{A98A906C-4609-4396-91C6-30CE5EDD6514}" type="parTrans" cxnId="{968D65BA-2151-4348-8431-0BCF6C98F961}">
      <dgm:prSet/>
      <dgm:spPr/>
      <dgm:t>
        <a:bodyPr/>
        <a:lstStyle/>
        <a:p>
          <a:endParaRPr lang="en-US"/>
        </a:p>
      </dgm:t>
    </dgm:pt>
    <dgm:pt modelId="{58F09FD3-4618-4283-BE35-08D9B6952E41}" type="sibTrans" cxnId="{968D65BA-2151-4348-8431-0BCF6C98F961}">
      <dgm:prSet/>
      <dgm:spPr/>
      <dgm:t>
        <a:bodyPr/>
        <a:lstStyle/>
        <a:p>
          <a:endParaRPr lang="en-US"/>
        </a:p>
      </dgm:t>
    </dgm:pt>
    <dgm:pt modelId="{0D832504-A184-469F-983D-5228B8F4D4A5}">
      <dgm:prSet/>
      <dgm:spPr/>
      <dgm:t>
        <a:bodyPr/>
        <a:lstStyle/>
        <a:p>
          <a:r>
            <a:rPr lang="es-ES"/>
            <a:t>Módulos y paquetes</a:t>
          </a:r>
          <a:endParaRPr lang="en-US"/>
        </a:p>
      </dgm:t>
    </dgm:pt>
    <dgm:pt modelId="{5061E476-64E8-481A-AB5E-4D6DD2945E76}" type="parTrans" cxnId="{2948C5EA-E7A5-4B13-B8E9-04F8B76604A5}">
      <dgm:prSet/>
      <dgm:spPr/>
      <dgm:t>
        <a:bodyPr/>
        <a:lstStyle/>
        <a:p>
          <a:endParaRPr lang="en-US"/>
        </a:p>
      </dgm:t>
    </dgm:pt>
    <dgm:pt modelId="{F676FEA5-3A31-49F1-9952-A8E9D5A15B3A}" type="sibTrans" cxnId="{2948C5EA-E7A5-4B13-B8E9-04F8B76604A5}">
      <dgm:prSet/>
      <dgm:spPr/>
      <dgm:t>
        <a:bodyPr/>
        <a:lstStyle/>
        <a:p>
          <a:endParaRPr lang="en-US"/>
        </a:p>
      </dgm:t>
    </dgm:pt>
    <dgm:pt modelId="{E32715C3-A1B2-49E4-B49D-1A64EECD2B91}">
      <dgm:prSet/>
      <dgm:spPr/>
      <dgm:t>
        <a:bodyPr/>
        <a:lstStyle/>
        <a:p>
          <a:r>
            <a:rPr lang="es-ES"/>
            <a:t>Ficheros</a:t>
          </a:r>
          <a:endParaRPr lang="en-US"/>
        </a:p>
      </dgm:t>
    </dgm:pt>
    <dgm:pt modelId="{07BC9B0C-F96C-44FF-98F5-6213E244FC6D}" type="parTrans" cxnId="{5E7D873B-3BED-496A-81C5-1059520C10AB}">
      <dgm:prSet/>
      <dgm:spPr/>
      <dgm:t>
        <a:bodyPr/>
        <a:lstStyle/>
        <a:p>
          <a:endParaRPr lang="en-US"/>
        </a:p>
      </dgm:t>
    </dgm:pt>
    <dgm:pt modelId="{E323252D-56F9-43BF-9207-F73D841079A3}" type="sibTrans" cxnId="{5E7D873B-3BED-496A-81C5-1059520C10AB}">
      <dgm:prSet/>
      <dgm:spPr/>
      <dgm:t>
        <a:bodyPr/>
        <a:lstStyle/>
        <a:p>
          <a:endParaRPr lang="en-US"/>
        </a:p>
      </dgm:t>
    </dgm:pt>
    <dgm:pt modelId="{AAAD7F67-73A3-4A76-8D52-181FA9FFD768}">
      <dgm:prSet/>
      <dgm:spPr/>
      <dgm:t>
        <a:bodyPr/>
        <a:lstStyle/>
        <a:p>
          <a:r>
            <a:rPr lang="es-ES"/>
            <a:t>Clases y Objetos</a:t>
          </a:r>
          <a:endParaRPr lang="en-US"/>
        </a:p>
      </dgm:t>
    </dgm:pt>
    <dgm:pt modelId="{CF2A1889-6E8D-42AF-BCB0-022B420D55F3}" type="parTrans" cxnId="{5B69B1C1-5BDD-432E-A14A-C16E11B3FFFC}">
      <dgm:prSet/>
      <dgm:spPr/>
      <dgm:t>
        <a:bodyPr/>
        <a:lstStyle/>
        <a:p>
          <a:endParaRPr lang="en-US"/>
        </a:p>
      </dgm:t>
    </dgm:pt>
    <dgm:pt modelId="{E33F934D-9967-4739-AF30-0B11DCB805C6}" type="sibTrans" cxnId="{5B69B1C1-5BDD-432E-A14A-C16E11B3FFFC}">
      <dgm:prSet/>
      <dgm:spPr/>
      <dgm:t>
        <a:bodyPr/>
        <a:lstStyle/>
        <a:p>
          <a:endParaRPr lang="en-US"/>
        </a:p>
      </dgm:t>
    </dgm:pt>
    <dgm:pt modelId="{275523E4-4F4C-489C-A725-4F0B5FDE2DCB}" type="pres">
      <dgm:prSet presAssocID="{3E8DEA6D-CEC6-4EA2-B625-A1A7C3F6FC03}" presName="root" presStyleCnt="0">
        <dgm:presLayoutVars>
          <dgm:dir/>
          <dgm:resizeHandles val="exact"/>
        </dgm:presLayoutVars>
      </dgm:prSet>
      <dgm:spPr/>
    </dgm:pt>
    <dgm:pt modelId="{70A28F4D-4503-405D-B2C2-32E512829E70}" type="pres">
      <dgm:prSet presAssocID="{BA0E43E1-9C66-4EB8-AEB5-025A4E93A2F2}" presName="compNode" presStyleCnt="0"/>
      <dgm:spPr/>
    </dgm:pt>
    <dgm:pt modelId="{712D779C-6528-4AAE-94B4-4267B3840147}" type="pres">
      <dgm:prSet presAssocID="{BA0E43E1-9C66-4EB8-AEB5-025A4E93A2F2}" presName="bgRect" presStyleLbl="bgShp" presStyleIdx="0" presStyleCnt="4"/>
      <dgm:spPr/>
    </dgm:pt>
    <dgm:pt modelId="{5EACC0F2-122B-4B33-93AD-7EEEF803A630}" type="pres">
      <dgm:prSet presAssocID="{BA0E43E1-9C66-4EB8-AEB5-025A4E93A2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CA182D2-E294-4FFD-8239-BA31F8F0ACF0}" type="pres">
      <dgm:prSet presAssocID="{BA0E43E1-9C66-4EB8-AEB5-025A4E93A2F2}" presName="spaceRect" presStyleCnt="0"/>
      <dgm:spPr/>
    </dgm:pt>
    <dgm:pt modelId="{7389595A-898B-4C4E-8C7E-775B3FACEE32}" type="pres">
      <dgm:prSet presAssocID="{BA0E43E1-9C66-4EB8-AEB5-025A4E93A2F2}" presName="parTx" presStyleLbl="revTx" presStyleIdx="0" presStyleCnt="4">
        <dgm:presLayoutVars>
          <dgm:chMax val="0"/>
          <dgm:chPref val="0"/>
        </dgm:presLayoutVars>
      </dgm:prSet>
      <dgm:spPr/>
    </dgm:pt>
    <dgm:pt modelId="{70D698E9-F486-4344-8837-4362218B7903}" type="pres">
      <dgm:prSet presAssocID="{58F09FD3-4618-4283-BE35-08D9B6952E41}" presName="sibTrans" presStyleCnt="0"/>
      <dgm:spPr/>
    </dgm:pt>
    <dgm:pt modelId="{AD84610A-5498-49A9-B57B-156BCDB975D5}" type="pres">
      <dgm:prSet presAssocID="{0D832504-A184-469F-983D-5228B8F4D4A5}" presName="compNode" presStyleCnt="0"/>
      <dgm:spPr/>
    </dgm:pt>
    <dgm:pt modelId="{A8808072-6DA1-4FAB-8911-847EE05DDEB2}" type="pres">
      <dgm:prSet presAssocID="{0D832504-A184-469F-983D-5228B8F4D4A5}" presName="bgRect" presStyleLbl="bgShp" presStyleIdx="1" presStyleCnt="4"/>
      <dgm:spPr/>
    </dgm:pt>
    <dgm:pt modelId="{C151C300-9AF7-400B-9D95-F7561C3F6097}" type="pres">
      <dgm:prSet presAssocID="{0D832504-A184-469F-983D-5228B8F4D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07279135-799D-48CE-AEB8-7998363089B3}" type="pres">
      <dgm:prSet presAssocID="{0D832504-A184-469F-983D-5228B8F4D4A5}" presName="spaceRect" presStyleCnt="0"/>
      <dgm:spPr/>
    </dgm:pt>
    <dgm:pt modelId="{5349B8CF-CE52-4C2C-B329-6274609D4FFC}" type="pres">
      <dgm:prSet presAssocID="{0D832504-A184-469F-983D-5228B8F4D4A5}" presName="parTx" presStyleLbl="revTx" presStyleIdx="1" presStyleCnt="4">
        <dgm:presLayoutVars>
          <dgm:chMax val="0"/>
          <dgm:chPref val="0"/>
        </dgm:presLayoutVars>
      </dgm:prSet>
      <dgm:spPr/>
    </dgm:pt>
    <dgm:pt modelId="{8F47E4B4-A3BA-401D-A16B-F3AB6D502BAF}" type="pres">
      <dgm:prSet presAssocID="{F676FEA5-3A31-49F1-9952-A8E9D5A15B3A}" presName="sibTrans" presStyleCnt="0"/>
      <dgm:spPr/>
    </dgm:pt>
    <dgm:pt modelId="{719EE506-9557-465F-AEA9-F22DAF7088D0}" type="pres">
      <dgm:prSet presAssocID="{E32715C3-A1B2-49E4-B49D-1A64EECD2B91}" presName="compNode" presStyleCnt="0"/>
      <dgm:spPr/>
    </dgm:pt>
    <dgm:pt modelId="{39EF5372-1BE6-4A13-9047-6A55FCD88590}" type="pres">
      <dgm:prSet presAssocID="{E32715C3-A1B2-49E4-B49D-1A64EECD2B91}" presName="bgRect" presStyleLbl="bgShp" presStyleIdx="2" presStyleCnt="4"/>
      <dgm:spPr/>
    </dgm:pt>
    <dgm:pt modelId="{41CF0C69-DAB4-4ABA-B4F6-FC077935897B}" type="pres">
      <dgm:prSet presAssocID="{E32715C3-A1B2-49E4-B49D-1A64EECD2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2EA312DD-725B-4BBD-8457-6F1A3C6ED604}" type="pres">
      <dgm:prSet presAssocID="{E32715C3-A1B2-49E4-B49D-1A64EECD2B91}" presName="spaceRect" presStyleCnt="0"/>
      <dgm:spPr/>
    </dgm:pt>
    <dgm:pt modelId="{1A177F06-B379-4726-A137-55E48C68FC9F}" type="pres">
      <dgm:prSet presAssocID="{E32715C3-A1B2-49E4-B49D-1A64EECD2B91}" presName="parTx" presStyleLbl="revTx" presStyleIdx="2" presStyleCnt="4">
        <dgm:presLayoutVars>
          <dgm:chMax val="0"/>
          <dgm:chPref val="0"/>
        </dgm:presLayoutVars>
      </dgm:prSet>
      <dgm:spPr/>
    </dgm:pt>
    <dgm:pt modelId="{9F93C6E9-5DC6-4360-BC39-C298A99B6893}" type="pres">
      <dgm:prSet presAssocID="{E323252D-56F9-43BF-9207-F73D841079A3}" presName="sibTrans" presStyleCnt="0"/>
      <dgm:spPr/>
    </dgm:pt>
    <dgm:pt modelId="{D2A356DD-53D7-4D4F-A0FB-8336D96B1FFF}" type="pres">
      <dgm:prSet presAssocID="{AAAD7F67-73A3-4A76-8D52-181FA9FFD768}" presName="compNode" presStyleCnt="0"/>
      <dgm:spPr/>
    </dgm:pt>
    <dgm:pt modelId="{62653C36-A855-4652-8B40-4432A264E277}" type="pres">
      <dgm:prSet presAssocID="{AAAD7F67-73A3-4A76-8D52-181FA9FFD768}" presName="bgRect" presStyleLbl="bgShp" presStyleIdx="3" presStyleCnt="4"/>
      <dgm:spPr/>
    </dgm:pt>
    <dgm:pt modelId="{70BBC558-59BF-444B-9C54-F499DCC65D74}" type="pres">
      <dgm:prSet presAssocID="{AAAD7F67-73A3-4A76-8D52-181FA9FF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sa"/>
        </a:ext>
      </dgm:extLst>
    </dgm:pt>
    <dgm:pt modelId="{7E5116D6-980B-42CF-BDD0-C42194A55601}" type="pres">
      <dgm:prSet presAssocID="{AAAD7F67-73A3-4A76-8D52-181FA9FFD768}" presName="spaceRect" presStyleCnt="0"/>
      <dgm:spPr/>
    </dgm:pt>
    <dgm:pt modelId="{3661DC4C-5DD0-4F45-9497-DFBD62D53EC9}" type="pres">
      <dgm:prSet presAssocID="{AAAD7F67-73A3-4A76-8D52-181FA9FFD768}" presName="parTx" presStyleLbl="revTx" presStyleIdx="3" presStyleCnt="4">
        <dgm:presLayoutVars>
          <dgm:chMax val="0"/>
          <dgm:chPref val="0"/>
        </dgm:presLayoutVars>
      </dgm:prSet>
      <dgm:spPr/>
    </dgm:pt>
  </dgm:ptLst>
  <dgm:cxnLst>
    <dgm:cxn modelId="{D127C234-9919-42CE-92B1-0027B0823CC9}" type="presOf" srcId="{E32715C3-A1B2-49E4-B49D-1A64EECD2B91}" destId="{1A177F06-B379-4726-A137-55E48C68FC9F}" srcOrd="0" destOrd="0" presId="urn:microsoft.com/office/officeart/2018/2/layout/IconVerticalSolidList"/>
    <dgm:cxn modelId="{5E7D873B-3BED-496A-81C5-1059520C10AB}" srcId="{3E8DEA6D-CEC6-4EA2-B625-A1A7C3F6FC03}" destId="{E32715C3-A1B2-49E4-B49D-1A64EECD2B91}" srcOrd="2" destOrd="0" parTransId="{07BC9B0C-F96C-44FF-98F5-6213E244FC6D}" sibTransId="{E323252D-56F9-43BF-9207-F73D841079A3}"/>
    <dgm:cxn modelId="{7244DC62-480A-4C64-913F-1887CAFF62E6}" type="presOf" srcId="{BA0E43E1-9C66-4EB8-AEB5-025A4E93A2F2}" destId="{7389595A-898B-4C4E-8C7E-775B3FACEE32}" srcOrd="0" destOrd="0" presId="urn:microsoft.com/office/officeart/2018/2/layout/IconVerticalSolidList"/>
    <dgm:cxn modelId="{9B7EEC7C-C865-4DD1-BB60-34677638C427}" type="presOf" srcId="{3E8DEA6D-CEC6-4EA2-B625-A1A7C3F6FC03}" destId="{275523E4-4F4C-489C-A725-4F0B5FDE2DCB}" srcOrd="0" destOrd="0" presId="urn:microsoft.com/office/officeart/2018/2/layout/IconVerticalSolidList"/>
    <dgm:cxn modelId="{7D35F27E-8A9E-4451-8376-B21818264EDA}" type="presOf" srcId="{AAAD7F67-73A3-4A76-8D52-181FA9FFD768}" destId="{3661DC4C-5DD0-4F45-9497-DFBD62D53EC9}" srcOrd="0" destOrd="0" presId="urn:microsoft.com/office/officeart/2018/2/layout/IconVerticalSolidList"/>
    <dgm:cxn modelId="{ECE66B7F-2AB8-4B9D-9959-B421DA151634}" type="presOf" srcId="{0D832504-A184-469F-983D-5228B8F4D4A5}" destId="{5349B8CF-CE52-4C2C-B329-6274609D4FFC}" srcOrd="0" destOrd="0" presId="urn:microsoft.com/office/officeart/2018/2/layout/IconVerticalSolidList"/>
    <dgm:cxn modelId="{968D65BA-2151-4348-8431-0BCF6C98F961}" srcId="{3E8DEA6D-CEC6-4EA2-B625-A1A7C3F6FC03}" destId="{BA0E43E1-9C66-4EB8-AEB5-025A4E93A2F2}" srcOrd="0" destOrd="0" parTransId="{A98A906C-4609-4396-91C6-30CE5EDD6514}" sibTransId="{58F09FD3-4618-4283-BE35-08D9B6952E41}"/>
    <dgm:cxn modelId="{5B69B1C1-5BDD-432E-A14A-C16E11B3FFFC}" srcId="{3E8DEA6D-CEC6-4EA2-B625-A1A7C3F6FC03}" destId="{AAAD7F67-73A3-4A76-8D52-181FA9FFD768}" srcOrd="3" destOrd="0" parTransId="{CF2A1889-6E8D-42AF-BCB0-022B420D55F3}" sibTransId="{E33F934D-9967-4739-AF30-0B11DCB805C6}"/>
    <dgm:cxn modelId="{2948C5EA-E7A5-4B13-B8E9-04F8B76604A5}" srcId="{3E8DEA6D-CEC6-4EA2-B625-A1A7C3F6FC03}" destId="{0D832504-A184-469F-983D-5228B8F4D4A5}" srcOrd="1" destOrd="0" parTransId="{5061E476-64E8-481A-AB5E-4D6DD2945E76}" sibTransId="{F676FEA5-3A31-49F1-9952-A8E9D5A15B3A}"/>
    <dgm:cxn modelId="{2D877A3B-016D-45ED-9DAA-D46026FA056E}" type="presParOf" srcId="{275523E4-4F4C-489C-A725-4F0B5FDE2DCB}" destId="{70A28F4D-4503-405D-B2C2-32E512829E70}" srcOrd="0" destOrd="0" presId="urn:microsoft.com/office/officeart/2018/2/layout/IconVerticalSolidList"/>
    <dgm:cxn modelId="{77B49CEB-CFD6-4955-B0BE-DFF78236ECDD}" type="presParOf" srcId="{70A28F4D-4503-405D-B2C2-32E512829E70}" destId="{712D779C-6528-4AAE-94B4-4267B3840147}" srcOrd="0" destOrd="0" presId="urn:microsoft.com/office/officeart/2018/2/layout/IconVerticalSolidList"/>
    <dgm:cxn modelId="{F03E7849-C43F-4C66-9898-D4AB9D58658F}" type="presParOf" srcId="{70A28F4D-4503-405D-B2C2-32E512829E70}" destId="{5EACC0F2-122B-4B33-93AD-7EEEF803A630}" srcOrd="1" destOrd="0" presId="urn:microsoft.com/office/officeart/2018/2/layout/IconVerticalSolidList"/>
    <dgm:cxn modelId="{CF9F5B22-9C20-4B3E-8B3E-DED5B41B36AE}" type="presParOf" srcId="{70A28F4D-4503-405D-B2C2-32E512829E70}" destId="{DCA182D2-E294-4FFD-8239-BA31F8F0ACF0}" srcOrd="2" destOrd="0" presId="urn:microsoft.com/office/officeart/2018/2/layout/IconVerticalSolidList"/>
    <dgm:cxn modelId="{DFBA2CF4-6918-4E7B-B473-F82F8402D20B}" type="presParOf" srcId="{70A28F4D-4503-405D-B2C2-32E512829E70}" destId="{7389595A-898B-4C4E-8C7E-775B3FACEE32}" srcOrd="3" destOrd="0" presId="urn:microsoft.com/office/officeart/2018/2/layout/IconVerticalSolidList"/>
    <dgm:cxn modelId="{02C22761-BDE4-4E9C-85BA-657889F83C43}" type="presParOf" srcId="{275523E4-4F4C-489C-A725-4F0B5FDE2DCB}" destId="{70D698E9-F486-4344-8837-4362218B7903}" srcOrd="1" destOrd="0" presId="urn:microsoft.com/office/officeart/2018/2/layout/IconVerticalSolidList"/>
    <dgm:cxn modelId="{6264FFD7-65FA-4C76-84B2-7606ED2BB24E}" type="presParOf" srcId="{275523E4-4F4C-489C-A725-4F0B5FDE2DCB}" destId="{AD84610A-5498-49A9-B57B-156BCDB975D5}" srcOrd="2" destOrd="0" presId="urn:microsoft.com/office/officeart/2018/2/layout/IconVerticalSolidList"/>
    <dgm:cxn modelId="{98166BD8-6A7C-4EDE-956B-36254623AD81}" type="presParOf" srcId="{AD84610A-5498-49A9-B57B-156BCDB975D5}" destId="{A8808072-6DA1-4FAB-8911-847EE05DDEB2}" srcOrd="0" destOrd="0" presId="urn:microsoft.com/office/officeart/2018/2/layout/IconVerticalSolidList"/>
    <dgm:cxn modelId="{018F6DA9-8812-487F-9F94-22BD97928929}" type="presParOf" srcId="{AD84610A-5498-49A9-B57B-156BCDB975D5}" destId="{C151C300-9AF7-400B-9D95-F7561C3F6097}" srcOrd="1" destOrd="0" presId="urn:microsoft.com/office/officeart/2018/2/layout/IconVerticalSolidList"/>
    <dgm:cxn modelId="{F6275A9E-9FAD-4253-8FD6-786DFF614AEC}" type="presParOf" srcId="{AD84610A-5498-49A9-B57B-156BCDB975D5}" destId="{07279135-799D-48CE-AEB8-7998363089B3}" srcOrd="2" destOrd="0" presId="urn:microsoft.com/office/officeart/2018/2/layout/IconVerticalSolidList"/>
    <dgm:cxn modelId="{6D21120A-ACD9-4343-A169-95C73F3D38F7}" type="presParOf" srcId="{AD84610A-5498-49A9-B57B-156BCDB975D5}" destId="{5349B8CF-CE52-4C2C-B329-6274609D4FFC}" srcOrd="3" destOrd="0" presId="urn:microsoft.com/office/officeart/2018/2/layout/IconVerticalSolidList"/>
    <dgm:cxn modelId="{608D3B6B-58D7-4CC3-AE4E-B28D32428124}" type="presParOf" srcId="{275523E4-4F4C-489C-A725-4F0B5FDE2DCB}" destId="{8F47E4B4-A3BA-401D-A16B-F3AB6D502BAF}" srcOrd="3" destOrd="0" presId="urn:microsoft.com/office/officeart/2018/2/layout/IconVerticalSolidList"/>
    <dgm:cxn modelId="{D7E67049-40F9-40C1-9F3F-653F28432CD3}" type="presParOf" srcId="{275523E4-4F4C-489C-A725-4F0B5FDE2DCB}" destId="{719EE506-9557-465F-AEA9-F22DAF7088D0}" srcOrd="4" destOrd="0" presId="urn:microsoft.com/office/officeart/2018/2/layout/IconVerticalSolidList"/>
    <dgm:cxn modelId="{F470CDB6-809D-4844-B51C-953E305C81CD}" type="presParOf" srcId="{719EE506-9557-465F-AEA9-F22DAF7088D0}" destId="{39EF5372-1BE6-4A13-9047-6A55FCD88590}" srcOrd="0" destOrd="0" presId="urn:microsoft.com/office/officeart/2018/2/layout/IconVerticalSolidList"/>
    <dgm:cxn modelId="{1E7E65A1-0D12-43CC-AFD4-E6E0E60C256D}" type="presParOf" srcId="{719EE506-9557-465F-AEA9-F22DAF7088D0}" destId="{41CF0C69-DAB4-4ABA-B4F6-FC077935897B}" srcOrd="1" destOrd="0" presId="urn:microsoft.com/office/officeart/2018/2/layout/IconVerticalSolidList"/>
    <dgm:cxn modelId="{9F2459AC-C33F-4B29-BF33-31E56D888D08}" type="presParOf" srcId="{719EE506-9557-465F-AEA9-F22DAF7088D0}" destId="{2EA312DD-725B-4BBD-8457-6F1A3C6ED604}" srcOrd="2" destOrd="0" presId="urn:microsoft.com/office/officeart/2018/2/layout/IconVerticalSolidList"/>
    <dgm:cxn modelId="{14D76439-571F-431A-AA70-11E73EA8322D}" type="presParOf" srcId="{719EE506-9557-465F-AEA9-F22DAF7088D0}" destId="{1A177F06-B379-4726-A137-55E48C68FC9F}" srcOrd="3" destOrd="0" presId="urn:microsoft.com/office/officeart/2018/2/layout/IconVerticalSolidList"/>
    <dgm:cxn modelId="{9CCFAEA3-AD0B-468B-AADE-0532E1F55EDA}" type="presParOf" srcId="{275523E4-4F4C-489C-A725-4F0B5FDE2DCB}" destId="{9F93C6E9-5DC6-4360-BC39-C298A99B6893}" srcOrd="5" destOrd="0" presId="urn:microsoft.com/office/officeart/2018/2/layout/IconVerticalSolidList"/>
    <dgm:cxn modelId="{A508E1A9-B291-4EAC-A5F0-D96C86F0E904}" type="presParOf" srcId="{275523E4-4F4C-489C-A725-4F0B5FDE2DCB}" destId="{D2A356DD-53D7-4D4F-A0FB-8336D96B1FFF}" srcOrd="6" destOrd="0" presId="urn:microsoft.com/office/officeart/2018/2/layout/IconVerticalSolidList"/>
    <dgm:cxn modelId="{DD8EF90E-248A-44F1-AB9E-A32DF71FBDF8}" type="presParOf" srcId="{D2A356DD-53D7-4D4F-A0FB-8336D96B1FFF}" destId="{62653C36-A855-4652-8B40-4432A264E277}" srcOrd="0" destOrd="0" presId="urn:microsoft.com/office/officeart/2018/2/layout/IconVerticalSolidList"/>
    <dgm:cxn modelId="{49BA802D-FE69-43EA-813D-B6D719ADFCB9}" type="presParOf" srcId="{D2A356DD-53D7-4D4F-A0FB-8336D96B1FFF}" destId="{70BBC558-59BF-444B-9C54-F499DCC65D74}" srcOrd="1" destOrd="0" presId="urn:microsoft.com/office/officeart/2018/2/layout/IconVerticalSolidList"/>
    <dgm:cxn modelId="{BC4F4CC8-6F9F-4AAB-937D-69E58BDBCAA2}" type="presParOf" srcId="{D2A356DD-53D7-4D4F-A0FB-8336D96B1FFF}" destId="{7E5116D6-980B-42CF-BDD0-C42194A55601}" srcOrd="2" destOrd="0" presId="urn:microsoft.com/office/officeart/2018/2/layout/IconVerticalSolidList"/>
    <dgm:cxn modelId="{B3706883-875D-4381-A407-A50B987B06A9}" type="presParOf" srcId="{D2A356DD-53D7-4D4F-A0FB-8336D96B1FFF}" destId="{3661DC4C-5DD0-4F45-9497-DFBD62D53E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3A748D-9B80-411C-BFEC-280D9CC0F47B}"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F4BD9A1F-73AD-4FE5-A3EF-FEE68D5DFDEF}">
      <dgm:prSet/>
      <dgm:spPr/>
      <dgm:t>
        <a:bodyPr/>
        <a:lstStyle/>
        <a:p>
          <a:r>
            <a:rPr lang="es-ES"/>
            <a:t>Construcción / deconstruccion de estructuras complejas </a:t>
          </a:r>
          <a:endParaRPr lang="en-US"/>
        </a:p>
      </dgm:t>
    </dgm:pt>
    <dgm:pt modelId="{B0592258-6A6D-4F94-9BE9-0542343CB5F9}" type="parTrans" cxnId="{B796F9F4-A4E1-4832-8D34-8ABF70C6189E}">
      <dgm:prSet/>
      <dgm:spPr/>
      <dgm:t>
        <a:bodyPr/>
        <a:lstStyle/>
        <a:p>
          <a:endParaRPr lang="en-US"/>
        </a:p>
      </dgm:t>
    </dgm:pt>
    <dgm:pt modelId="{331290B5-4E9F-44FA-929D-C741EEA0CCFB}" type="sibTrans" cxnId="{B796F9F4-A4E1-4832-8D34-8ABF70C6189E}">
      <dgm:prSet/>
      <dgm:spPr/>
      <dgm:t>
        <a:bodyPr/>
        <a:lstStyle/>
        <a:p>
          <a:endParaRPr lang="en-US"/>
        </a:p>
      </dgm:t>
    </dgm:pt>
    <dgm:pt modelId="{4BEC6422-8936-48CA-A683-28DF2EB0C541}">
      <dgm:prSet/>
      <dgm:spPr/>
      <dgm:t>
        <a:bodyPr/>
        <a:lstStyle/>
        <a:p>
          <a:r>
            <a:rPr lang="es-ES"/>
            <a:t>*args</a:t>
          </a:r>
          <a:endParaRPr lang="en-US"/>
        </a:p>
      </dgm:t>
    </dgm:pt>
    <dgm:pt modelId="{FE195065-5FEA-460C-894C-DA4F42941017}" type="parTrans" cxnId="{B425B81B-19AD-4CFC-8E94-49F376B355A1}">
      <dgm:prSet/>
      <dgm:spPr/>
      <dgm:t>
        <a:bodyPr/>
        <a:lstStyle/>
        <a:p>
          <a:endParaRPr lang="en-US"/>
        </a:p>
      </dgm:t>
    </dgm:pt>
    <dgm:pt modelId="{4AA5A3B5-4A0D-41A5-8981-06FD1818DA60}" type="sibTrans" cxnId="{B425B81B-19AD-4CFC-8E94-49F376B355A1}">
      <dgm:prSet/>
      <dgm:spPr/>
      <dgm:t>
        <a:bodyPr/>
        <a:lstStyle/>
        <a:p>
          <a:endParaRPr lang="en-US"/>
        </a:p>
      </dgm:t>
    </dgm:pt>
    <dgm:pt modelId="{9BBCDE21-2D7D-4407-A820-EBC6F0ACF814}">
      <dgm:prSet/>
      <dgm:spPr/>
      <dgm:t>
        <a:bodyPr/>
        <a:lstStyle/>
        <a:p>
          <a:r>
            <a:rPr lang="es-ES"/>
            <a:t>**kvargs </a:t>
          </a:r>
          <a:endParaRPr lang="en-US"/>
        </a:p>
      </dgm:t>
    </dgm:pt>
    <dgm:pt modelId="{D5F4925D-1A2F-460F-A56A-66C27E5B70DF}" type="parTrans" cxnId="{72BE3580-1495-4C15-B85E-5A5B2DCA96B8}">
      <dgm:prSet/>
      <dgm:spPr/>
      <dgm:t>
        <a:bodyPr/>
        <a:lstStyle/>
        <a:p>
          <a:endParaRPr lang="en-US"/>
        </a:p>
      </dgm:t>
    </dgm:pt>
    <dgm:pt modelId="{41FF77A0-FF8D-4A67-95ED-8778AC24D81D}" type="sibTrans" cxnId="{72BE3580-1495-4C15-B85E-5A5B2DCA96B8}">
      <dgm:prSet/>
      <dgm:spPr/>
      <dgm:t>
        <a:bodyPr/>
        <a:lstStyle/>
        <a:p>
          <a:endParaRPr lang="en-US"/>
        </a:p>
      </dgm:t>
    </dgm:pt>
    <dgm:pt modelId="{25B86B16-72DA-47B1-9653-22BB99147080}">
      <dgm:prSet/>
      <dgm:spPr/>
      <dgm:t>
        <a:bodyPr/>
        <a:lstStyle/>
        <a:p>
          <a:r>
            <a:rPr lang="es-ES"/>
            <a:t>Funciones como objetos.</a:t>
          </a:r>
          <a:endParaRPr lang="en-US"/>
        </a:p>
      </dgm:t>
    </dgm:pt>
    <dgm:pt modelId="{3E7351CB-0E6F-48A7-B3DB-1D694384E326}" type="parTrans" cxnId="{3C00A59E-9473-4F95-BFE4-9684B13BBAFA}">
      <dgm:prSet/>
      <dgm:spPr/>
      <dgm:t>
        <a:bodyPr/>
        <a:lstStyle/>
        <a:p>
          <a:endParaRPr lang="en-US"/>
        </a:p>
      </dgm:t>
    </dgm:pt>
    <dgm:pt modelId="{00B7F4F4-B7C3-4224-A2A0-28A598338794}" type="sibTrans" cxnId="{3C00A59E-9473-4F95-BFE4-9684B13BBAFA}">
      <dgm:prSet/>
      <dgm:spPr/>
      <dgm:t>
        <a:bodyPr/>
        <a:lstStyle/>
        <a:p>
          <a:endParaRPr lang="en-US"/>
        </a:p>
      </dgm:t>
    </dgm:pt>
    <dgm:pt modelId="{88598460-555E-4324-B7F0-0C716F5C8E29}">
      <dgm:prSet/>
      <dgm:spPr/>
      <dgm:t>
        <a:bodyPr/>
        <a:lstStyle/>
        <a:p>
          <a:r>
            <a:rPr lang="es-ES"/>
            <a:t>Asignación.</a:t>
          </a:r>
          <a:endParaRPr lang="en-US"/>
        </a:p>
      </dgm:t>
    </dgm:pt>
    <dgm:pt modelId="{94B39CB0-8705-40F9-8C47-ABADBA1BA243}" type="parTrans" cxnId="{BEC48BD8-E78C-48EC-9688-C49380E726EA}">
      <dgm:prSet/>
      <dgm:spPr/>
      <dgm:t>
        <a:bodyPr/>
        <a:lstStyle/>
        <a:p>
          <a:endParaRPr lang="en-US"/>
        </a:p>
      </dgm:t>
    </dgm:pt>
    <dgm:pt modelId="{6026D600-7FF1-4FBF-B9D5-51F46B9A8AAB}" type="sibTrans" cxnId="{BEC48BD8-E78C-48EC-9688-C49380E726EA}">
      <dgm:prSet/>
      <dgm:spPr/>
      <dgm:t>
        <a:bodyPr/>
        <a:lstStyle/>
        <a:p>
          <a:endParaRPr lang="en-US"/>
        </a:p>
      </dgm:t>
    </dgm:pt>
    <dgm:pt modelId="{99803F1E-B173-43F1-B62C-7316224D2805}">
      <dgm:prSet/>
      <dgm:spPr/>
      <dgm:t>
        <a:bodyPr/>
        <a:lstStyle/>
        <a:p>
          <a:r>
            <a:rPr lang="es-ES"/>
            <a:t>Paso como parámetros. </a:t>
          </a:r>
          <a:br>
            <a:rPr lang="es-ES"/>
          </a:br>
          <a:r>
            <a:rPr lang="es-ES"/>
            <a:t>Funciones de primer orden y callbacks</a:t>
          </a:r>
          <a:endParaRPr lang="en-US"/>
        </a:p>
      </dgm:t>
    </dgm:pt>
    <dgm:pt modelId="{E3FE2815-7169-4E3B-A47D-184077DF481C}" type="parTrans" cxnId="{0031256B-BC28-436A-897B-672AB3B9155D}">
      <dgm:prSet/>
      <dgm:spPr/>
      <dgm:t>
        <a:bodyPr/>
        <a:lstStyle/>
        <a:p>
          <a:endParaRPr lang="en-US"/>
        </a:p>
      </dgm:t>
    </dgm:pt>
    <dgm:pt modelId="{388C6D4A-5CFE-4579-B766-8FCF41617AA9}" type="sibTrans" cxnId="{0031256B-BC28-436A-897B-672AB3B9155D}">
      <dgm:prSet/>
      <dgm:spPr/>
      <dgm:t>
        <a:bodyPr/>
        <a:lstStyle/>
        <a:p>
          <a:endParaRPr lang="en-US"/>
        </a:p>
      </dgm:t>
    </dgm:pt>
    <dgm:pt modelId="{B48D7F7A-30D6-4BDB-9DCF-BE5043048EA2}">
      <dgm:prSet/>
      <dgm:spPr/>
      <dgm:t>
        <a:bodyPr/>
        <a:lstStyle/>
        <a:p>
          <a:r>
            <a:rPr lang="es-ES"/>
            <a:t>Funciones anónimas: lambdas</a:t>
          </a:r>
          <a:endParaRPr lang="en-US"/>
        </a:p>
      </dgm:t>
    </dgm:pt>
    <dgm:pt modelId="{CA6E6BBF-3C36-4405-938E-5606B4C83554}" type="parTrans" cxnId="{BAEAEB12-70AC-40FB-8B30-AC5584B19D0A}">
      <dgm:prSet/>
      <dgm:spPr/>
      <dgm:t>
        <a:bodyPr/>
        <a:lstStyle/>
        <a:p>
          <a:endParaRPr lang="en-US"/>
        </a:p>
      </dgm:t>
    </dgm:pt>
    <dgm:pt modelId="{8BFAE26E-D272-438E-90F8-BA56B1725EF2}" type="sibTrans" cxnId="{BAEAEB12-70AC-40FB-8B30-AC5584B19D0A}">
      <dgm:prSet/>
      <dgm:spPr/>
      <dgm:t>
        <a:bodyPr/>
        <a:lstStyle/>
        <a:p>
          <a:endParaRPr lang="en-US"/>
        </a:p>
      </dgm:t>
    </dgm:pt>
    <dgm:pt modelId="{867C4011-85DD-44A7-8C1B-5AAFE41EDDAE}" type="pres">
      <dgm:prSet presAssocID="{2D3A748D-9B80-411C-BFEC-280D9CC0F47B}" presName="Name0" presStyleCnt="0">
        <dgm:presLayoutVars>
          <dgm:dir/>
          <dgm:animLvl val="lvl"/>
          <dgm:resizeHandles val="exact"/>
        </dgm:presLayoutVars>
      </dgm:prSet>
      <dgm:spPr/>
    </dgm:pt>
    <dgm:pt modelId="{7EBDDB0E-B734-4DCE-9096-4FD0900F41C1}" type="pres">
      <dgm:prSet presAssocID="{F4BD9A1F-73AD-4FE5-A3EF-FEE68D5DFDEF}" presName="linNode" presStyleCnt="0"/>
      <dgm:spPr/>
    </dgm:pt>
    <dgm:pt modelId="{7ECDA939-1FCA-4617-A570-0099268C1CB3}" type="pres">
      <dgm:prSet presAssocID="{F4BD9A1F-73AD-4FE5-A3EF-FEE68D5DFDEF}" presName="parentText" presStyleLbl="node1" presStyleIdx="0" presStyleCnt="2">
        <dgm:presLayoutVars>
          <dgm:chMax val="1"/>
          <dgm:bulletEnabled val="1"/>
        </dgm:presLayoutVars>
      </dgm:prSet>
      <dgm:spPr/>
    </dgm:pt>
    <dgm:pt modelId="{6DD517FA-DDD7-40DA-BD9E-167B8D9FEACA}" type="pres">
      <dgm:prSet presAssocID="{F4BD9A1F-73AD-4FE5-A3EF-FEE68D5DFDEF}" presName="descendantText" presStyleLbl="alignAccFollowNode1" presStyleIdx="0" presStyleCnt="2">
        <dgm:presLayoutVars>
          <dgm:bulletEnabled val="1"/>
        </dgm:presLayoutVars>
      </dgm:prSet>
      <dgm:spPr/>
    </dgm:pt>
    <dgm:pt modelId="{0F4F5CD8-4321-453C-8CEE-894A52FC0C03}" type="pres">
      <dgm:prSet presAssocID="{331290B5-4E9F-44FA-929D-C741EEA0CCFB}" presName="sp" presStyleCnt="0"/>
      <dgm:spPr/>
    </dgm:pt>
    <dgm:pt modelId="{18F063A4-77AE-470A-AEA1-0F90AF817E06}" type="pres">
      <dgm:prSet presAssocID="{25B86B16-72DA-47B1-9653-22BB99147080}" presName="linNode" presStyleCnt="0"/>
      <dgm:spPr/>
    </dgm:pt>
    <dgm:pt modelId="{7EF90615-A18A-4377-929A-B1418B91FB14}" type="pres">
      <dgm:prSet presAssocID="{25B86B16-72DA-47B1-9653-22BB99147080}" presName="parentText" presStyleLbl="node1" presStyleIdx="1" presStyleCnt="2">
        <dgm:presLayoutVars>
          <dgm:chMax val="1"/>
          <dgm:bulletEnabled val="1"/>
        </dgm:presLayoutVars>
      </dgm:prSet>
      <dgm:spPr/>
    </dgm:pt>
    <dgm:pt modelId="{B2F2A98F-06BB-4508-969F-C86873CF54D7}" type="pres">
      <dgm:prSet presAssocID="{25B86B16-72DA-47B1-9653-22BB99147080}" presName="descendantText" presStyleLbl="alignAccFollowNode1" presStyleIdx="1" presStyleCnt="2">
        <dgm:presLayoutVars>
          <dgm:bulletEnabled val="1"/>
        </dgm:presLayoutVars>
      </dgm:prSet>
      <dgm:spPr/>
    </dgm:pt>
  </dgm:ptLst>
  <dgm:cxnLst>
    <dgm:cxn modelId="{BAEAEB12-70AC-40FB-8B30-AC5584B19D0A}" srcId="{25B86B16-72DA-47B1-9653-22BB99147080}" destId="{B48D7F7A-30D6-4BDB-9DCF-BE5043048EA2}" srcOrd="2" destOrd="0" parTransId="{CA6E6BBF-3C36-4405-938E-5606B4C83554}" sibTransId="{8BFAE26E-D272-438E-90F8-BA56B1725EF2}"/>
    <dgm:cxn modelId="{B425B81B-19AD-4CFC-8E94-49F376B355A1}" srcId="{F4BD9A1F-73AD-4FE5-A3EF-FEE68D5DFDEF}" destId="{4BEC6422-8936-48CA-A683-28DF2EB0C541}" srcOrd="0" destOrd="0" parTransId="{FE195065-5FEA-460C-894C-DA4F42941017}" sibTransId="{4AA5A3B5-4A0D-41A5-8981-06FD1818DA60}"/>
    <dgm:cxn modelId="{2BFEED38-7E58-4A65-9944-6658006D4555}" type="presOf" srcId="{4BEC6422-8936-48CA-A683-28DF2EB0C541}" destId="{6DD517FA-DDD7-40DA-BD9E-167B8D9FEACA}" srcOrd="0" destOrd="0" presId="urn:microsoft.com/office/officeart/2005/8/layout/vList5"/>
    <dgm:cxn modelId="{0031256B-BC28-436A-897B-672AB3B9155D}" srcId="{25B86B16-72DA-47B1-9653-22BB99147080}" destId="{99803F1E-B173-43F1-B62C-7316224D2805}" srcOrd="1" destOrd="0" parTransId="{E3FE2815-7169-4E3B-A47D-184077DF481C}" sibTransId="{388C6D4A-5CFE-4579-B766-8FCF41617AA9}"/>
    <dgm:cxn modelId="{E588F14C-A927-4277-8DE6-4BB91B3C2708}" type="presOf" srcId="{9BBCDE21-2D7D-4407-A820-EBC6F0ACF814}" destId="{6DD517FA-DDD7-40DA-BD9E-167B8D9FEACA}" srcOrd="0" destOrd="1" presId="urn:microsoft.com/office/officeart/2005/8/layout/vList5"/>
    <dgm:cxn modelId="{72BE3580-1495-4C15-B85E-5A5B2DCA96B8}" srcId="{F4BD9A1F-73AD-4FE5-A3EF-FEE68D5DFDEF}" destId="{9BBCDE21-2D7D-4407-A820-EBC6F0ACF814}" srcOrd="1" destOrd="0" parTransId="{D5F4925D-1A2F-460F-A56A-66C27E5B70DF}" sibTransId="{41FF77A0-FF8D-4A67-95ED-8778AC24D81D}"/>
    <dgm:cxn modelId="{EB3B3A94-71DF-4BA6-A4FD-53C83D5AA03E}" type="presOf" srcId="{F4BD9A1F-73AD-4FE5-A3EF-FEE68D5DFDEF}" destId="{7ECDA939-1FCA-4617-A570-0099268C1CB3}" srcOrd="0" destOrd="0" presId="urn:microsoft.com/office/officeart/2005/8/layout/vList5"/>
    <dgm:cxn modelId="{3C00A59E-9473-4F95-BFE4-9684B13BBAFA}" srcId="{2D3A748D-9B80-411C-BFEC-280D9CC0F47B}" destId="{25B86B16-72DA-47B1-9653-22BB99147080}" srcOrd="1" destOrd="0" parTransId="{3E7351CB-0E6F-48A7-B3DB-1D694384E326}" sibTransId="{00B7F4F4-B7C3-4224-A2A0-28A598338794}"/>
    <dgm:cxn modelId="{965513BD-A270-4E7E-A5D8-C7DE627918CA}" type="presOf" srcId="{88598460-555E-4324-B7F0-0C716F5C8E29}" destId="{B2F2A98F-06BB-4508-969F-C86873CF54D7}" srcOrd="0" destOrd="0" presId="urn:microsoft.com/office/officeart/2005/8/layout/vList5"/>
    <dgm:cxn modelId="{606DF9C5-E42B-473B-BF01-CB8F8D879EA7}" type="presOf" srcId="{25B86B16-72DA-47B1-9653-22BB99147080}" destId="{7EF90615-A18A-4377-929A-B1418B91FB14}" srcOrd="0" destOrd="0" presId="urn:microsoft.com/office/officeart/2005/8/layout/vList5"/>
    <dgm:cxn modelId="{107B32CD-0953-411B-BC66-3952A843EC06}" type="presOf" srcId="{99803F1E-B173-43F1-B62C-7316224D2805}" destId="{B2F2A98F-06BB-4508-969F-C86873CF54D7}" srcOrd="0" destOrd="1" presId="urn:microsoft.com/office/officeart/2005/8/layout/vList5"/>
    <dgm:cxn modelId="{BEC48BD8-E78C-48EC-9688-C49380E726EA}" srcId="{25B86B16-72DA-47B1-9653-22BB99147080}" destId="{88598460-555E-4324-B7F0-0C716F5C8E29}" srcOrd="0" destOrd="0" parTransId="{94B39CB0-8705-40F9-8C47-ABADBA1BA243}" sibTransId="{6026D600-7FF1-4FBF-B9D5-51F46B9A8AAB}"/>
    <dgm:cxn modelId="{5CAD45E3-1600-41B8-BAF9-C9E5150CED03}" type="presOf" srcId="{B48D7F7A-30D6-4BDB-9DCF-BE5043048EA2}" destId="{B2F2A98F-06BB-4508-969F-C86873CF54D7}" srcOrd="0" destOrd="2" presId="urn:microsoft.com/office/officeart/2005/8/layout/vList5"/>
    <dgm:cxn modelId="{4A80E9E3-DC49-4C56-B1E0-C0D71F5549B5}" type="presOf" srcId="{2D3A748D-9B80-411C-BFEC-280D9CC0F47B}" destId="{867C4011-85DD-44A7-8C1B-5AAFE41EDDAE}" srcOrd="0" destOrd="0" presId="urn:microsoft.com/office/officeart/2005/8/layout/vList5"/>
    <dgm:cxn modelId="{B796F9F4-A4E1-4832-8D34-8ABF70C6189E}" srcId="{2D3A748D-9B80-411C-BFEC-280D9CC0F47B}" destId="{F4BD9A1F-73AD-4FE5-A3EF-FEE68D5DFDEF}" srcOrd="0" destOrd="0" parTransId="{B0592258-6A6D-4F94-9BE9-0542343CB5F9}" sibTransId="{331290B5-4E9F-44FA-929D-C741EEA0CCFB}"/>
    <dgm:cxn modelId="{581340B7-E002-4975-A3BE-A6DE86B03BC6}" type="presParOf" srcId="{867C4011-85DD-44A7-8C1B-5AAFE41EDDAE}" destId="{7EBDDB0E-B734-4DCE-9096-4FD0900F41C1}" srcOrd="0" destOrd="0" presId="urn:microsoft.com/office/officeart/2005/8/layout/vList5"/>
    <dgm:cxn modelId="{F7B4ADBC-98D3-46BE-9DE2-8814585ECA1B}" type="presParOf" srcId="{7EBDDB0E-B734-4DCE-9096-4FD0900F41C1}" destId="{7ECDA939-1FCA-4617-A570-0099268C1CB3}" srcOrd="0" destOrd="0" presId="urn:microsoft.com/office/officeart/2005/8/layout/vList5"/>
    <dgm:cxn modelId="{1346350C-8260-4FD1-8D08-73422465417C}" type="presParOf" srcId="{7EBDDB0E-B734-4DCE-9096-4FD0900F41C1}" destId="{6DD517FA-DDD7-40DA-BD9E-167B8D9FEACA}" srcOrd="1" destOrd="0" presId="urn:microsoft.com/office/officeart/2005/8/layout/vList5"/>
    <dgm:cxn modelId="{CC91C223-D1E3-4546-BBE6-CB85B9F0A91B}" type="presParOf" srcId="{867C4011-85DD-44A7-8C1B-5AAFE41EDDAE}" destId="{0F4F5CD8-4321-453C-8CEE-894A52FC0C03}" srcOrd="1" destOrd="0" presId="urn:microsoft.com/office/officeart/2005/8/layout/vList5"/>
    <dgm:cxn modelId="{EB4C51E8-FA33-489B-99F2-27A18D247850}" type="presParOf" srcId="{867C4011-85DD-44A7-8C1B-5AAFE41EDDAE}" destId="{18F063A4-77AE-470A-AEA1-0F90AF817E06}" srcOrd="2" destOrd="0" presId="urn:microsoft.com/office/officeart/2005/8/layout/vList5"/>
    <dgm:cxn modelId="{A8B237D6-39DD-4A7E-BDFC-63AA070A16D9}" type="presParOf" srcId="{18F063A4-77AE-470A-AEA1-0F90AF817E06}" destId="{7EF90615-A18A-4377-929A-B1418B91FB14}" srcOrd="0" destOrd="0" presId="urn:microsoft.com/office/officeart/2005/8/layout/vList5"/>
    <dgm:cxn modelId="{066532F5-0439-4C71-8E27-64B34F41DB42}" type="presParOf" srcId="{18F063A4-77AE-470A-AEA1-0F90AF817E06}" destId="{B2F2A98F-06BB-4508-969F-C86873CF54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F7843-6B12-477D-AE00-D54B79817C6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535638-A985-4D28-9FCA-C32F9E10FDBC}">
      <dgm:prSet/>
      <dgm:spPr/>
      <dgm:t>
        <a:bodyPr/>
        <a:lstStyle/>
        <a:p>
          <a:r>
            <a:rPr lang="en-GB"/>
            <a:t>r - Read – </a:t>
          </a:r>
          <a:r>
            <a:rPr lang="es-ES"/>
            <a:t>Valor por defecto. Abre un fichero para lectura;</a:t>
          </a:r>
          <a:br>
            <a:rPr lang="es-ES"/>
          </a:br>
          <a:r>
            <a:rPr lang="es-ES"/>
            <a:t>		da error si el fichero no existe </a:t>
          </a:r>
          <a:endParaRPr lang="en-US"/>
        </a:p>
      </dgm:t>
    </dgm:pt>
    <dgm:pt modelId="{E87DF792-9FF7-486B-8CEE-783F07881C49}" type="parTrans" cxnId="{26EA735C-723B-446D-97B7-CB8827206D81}">
      <dgm:prSet/>
      <dgm:spPr/>
      <dgm:t>
        <a:bodyPr/>
        <a:lstStyle/>
        <a:p>
          <a:endParaRPr lang="en-US"/>
        </a:p>
      </dgm:t>
    </dgm:pt>
    <dgm:pt modelId="{EBC636DF-B8F6-46BF-BF9A-DAF1D0DC5CE1}" type="sibTrans" cxnId="{26EA735C-723B-446D-97B7-CB8827206D81}">
      <dgm:prSet/>
      <dgm:spPr/>
      <dgm:t>
        <a:bodyPr/>
        <a:lstStyle/>
        <a:p>
          <a:endParaRPr lang="en-US"/>
        </a:p>
      </dgm:t>
    </dgm:pt>
    <dgm:pt modelId="{553B66F2-F41F-4857-9C29-5293902D578A}">
      <dgm:prSet/>
      <dgm:spPr/>
      <dgm:t>
        <a:bodyPr/>
        <a:lstStyle/>
        <a:p>
          <a:r>
            <a:rPr lang="en-GB"/>
            <a:t>a - Append - </a:t>
          </a:r>
          <a:r>
            <a:rPr lang="es-ES"/>
            <a:t>Abre un fichero para añadir contenido;</a:t>
          </a:r>
          <a:br>
            <a:rPr lang="es-ES"/>
          </a:br>
          <a:r>
            <a:rPr lang="es-ES"/>
            <a:t>		crea el fichero si no existe </a:t>
          </a:r>
          <a:endParaRPr lang="en-US"/>
        </a:p>
      </dgm:t>
    </dgm:pt>
    <dgm:pt modelId="{AE07550B-66A2-442F-AB1A-132C5316E021}" type="parTrans" cxnId="{672093DB-A0EF-4DED-B228-DAACCBAB596C}">
      <dgm:prSet/>
      <dgm:spPr/>
      <dgm:t>
        <a:bodyPr/>
        <a:lstStyle/>
        <a:p>
          <a:endParaRPr lang="en-US"/>
        </a:p>
      </dgm:t>
    </dgm:pt>
    <dgm:pt modelId="{D4BC9D50-BC93-4D98-978A-868615B35690}" type="sibTrans" cxnId="{672093DB-A0EF-4DED-B228-DAACCBAB596C}">
      <dgm:prSet/>
      <dgm:spPr/>
      <dgm:t>
        <a:bodyPr/>
        <a:lstStyle/>
        <a:p>
          <a:endParaRPr lang="en-US"/>
        </a:p>
      </dgm:t>
    </dgm:pt>
    <dgm:pt modelId="{BF0A1A3A-60E7-42A7-81B3-99E2FA75DA2E}">
      <dgm:prSet/>
      <dgm:spPr/>
      <dgm:t>
        <a:bodyPr/>
        <a:lstStyle/>
        <a:p>
          <a:r>
            <a:rPr lang="en-GB"/>
            <a:t>w - Write - </a:t>
          </a:r>
          <a:r>
            <a:rPr lang="es-ES"/>
            <a:t>Abre un fichero para escribir en él; </a:t>
          </a:r>
          <a:br>
            <a:rPr lang="en-GB"/>
          </a:br>
          <a:r>
            <a:rPr lang="en-GB"/>
            <a:t>		</a:t>
          </a:r>
          <a:r>
            <a:rPr lang="es-ES"/>
            <a:t>crea el fichero si no existe</a:t>
          </a:r>
          <a:endParaRPr lang="en-US"/>
        </a:p>
      </dgm:t>
    </dgm:pt>
    <dgm:pt modelId="{4AFB15F1-EE2E-4F5B-9D6A-323897BDD308}" type="parTrans" cxnId="{6D71A216-37C5-4082-BB1A-74824BA80405}">
      <dgm:prSet/>
      <dgm:spPr/>
      <dgm:t>
        <a:bodyPr/>
        <a:lstStyle/>
        <a:p>
          <a:endParaRPr lang="en-US"/>
        </a:p>
      </dgm:t>
    </dgm:pt>
    <dgm:pt modelId="{60CAF4A9-8EAD-4D90-AFD2-652F88D6CABA}" type="sibTrans" cxnId="{6D71A216-37C5-4082-BB1A-74824BA80405}">
      <dgm:prSet/>
      <dgm:spPr/>
      <dgm:t>
        <a:bodyPr/>
        <a:lstStyle/>
        <a:p>
          <a:endParaRPr lang="en-US"/>
        </a:p>
      </dgm:t>
    </dgm:pt>
    <dgm:pt modelId="{D1B735B7-0D35-4C7C-AF61-2292ADF7C673}">
      <dgm:prSet/>
      <dgm:spPr/>
      <dgm:t>
        <a:bodyPr/>
        <a:lstStyle/>
        <a:p>
          <a:r>
            <a:rPr lang="en-GB"/>
            <a:t>x - Create – </a:t>
          </a:r>
          <a:r>
            <a:rPr lang="es-ES"/>
            <a:t>Crea el fichero especificado</a:t>
          </a:r>
          <a:r>
            <a:rPr lang="en-GB"/>
            <a:t>; </a:t>
          </a:r>
          <a:br>
            <a:rPr lang="en-GB"/>
          </a:br>
          <a:r>
            <a:rPr lang="en-GB"/>
            <a:t>		</a:t>
          </a:r>
          <a:r>
            <a:rPr lang="es-ES"/>
            <a:t> da error si el fichero existe </a:t>
          </a:r>
          <a:endParaRPr lang="en-US"/>
        </a:p>
      </dgm:t>
    </dgm:pt>
    <dgm:pt modelId="{352F30F3-A4CD-4FB7-B5CD-AA5B27537D16}" type="parTrans" cxnId="{5DF39260-B9F8-4A5D-A7E6-D28B6BECAC74}">
      <dgm:prSet/>
      <dgm:spPr/>
      <dgm:t>
        <a:bodyPr/>
        <a:lstStyle/>
        <a:p>
          <a:endParaRPr lang="en-US"/>
        </a:p>
      </dgm:t>
    </dgm:pt>
    <dgm:pt modelId="{4B7D34C9-39D8-4C33-B92A-BDD8FE7B3646}" type="sibTrans" cxnId="{5DF39260-B9F8-4A5D-A7E6-D28B6BECAC74}">
      <dgm:prSet/>
      <dgm:spPr/>
      <dgm:t>
        <a:bodyPr/>
        <a:lstStyle/>
        <a:p>
          <a:endParaRPr lang="en-US"/>
        </a:p>
      </dgm:t>
    </dgm:pt>
    <dgm:pt modelId="{23F71C0F-8665-4F70-93F4-076CE146E1CB}">
      <dgm:prSet/>
      <dgm:spPr/>
      <dgm:t>
        <a:bodyPr/>
        <a:lstStyle/>
        <a:p>
          <a:r>
            <a:rPr lang="en-GB"/>
            <a:t>t - Text - </a:t>
          </a:r>
          <a:r>
            <a:rPr lang="es-ES"/>
            <a:t>Valor por defecto</a:t>
          </a:r>
          <a:r>
            <a:rPr lang="en-GB"/>
            <a:t>. </a:t>
          </a:r>
          <a:r>
            <a:rPr lang="es-ES"/>
            <a:t>Modo Texto</a:t>
          </a:r>
          <a:endParaRPr lang="en-US"/>
        </a:p>
      </dgm:t>
    </dgm:pt>
    <dgm:pt modelId="{47F239EE-9CA1-45BD-A40B-B9983A33E8E0}" type="parTrans" cxnId="{71EDC7CA-E776-45BB-ACB6-0332D16BF3BE}">
      <dgm:prSet/>
      <dgm:spPr/>
      <dgm:t>
        <a:bodyPr/>
        <a:lstStyle/>
        <a:p>
          <a:endParaRPr lang="en-US"/>
        </a:p>
      </dgm:t>
    </dgm:pt>
    <dgm:pt modelId="{B0F57B5A-670C-4B0F-863D-5985BD5DCB7E}" type="sibTrans" cxnId="{71EDC7CA-E776-45BB-ACB6-0332D16BF3BE}">
      <dgm:prSet/>
      <dgm:spPr/>
      <dgm:t>
        <a:bodyPr/>
        <a:lstStyle/>
        <a:p>
          <a:endParaRPr lang="en-US"/>
        </a:p>
      </dgm:t>
    </dgm:pt>
    <dgm:pt modelId="{273DDC24-9AE5-4509-A16A-FE6A05D6BA47}">
      <dgm:prSet/>
      <dgm:spPr/>
      <dgm:t>
        <a:bodyPr/>
        <a:lstStyle/>
        <a:p>
          <a:r>
            <a:rPr lang="en-GB"/>
            <a:t>b - Binary – </a:t>
          </a:r>
          <a:r>
            <a:rPr lang="es-ES"/>
            <a:t>modo Binario (e.g. imágenes)</a:t>
          </a:r>
          <a:endParaRPr lang="en-US"/>
        </a:p>
      </dgm:t>
    </dgm:pt>
    <dgm:pt modelId="{DEA1D737-F37C-44FD-8ED0-FB491D3B7312}" type="parTrans" cxnId="{54455854-A743-4796-8A42-0BED0A4A3A31}">
      <dgm:prSet/>
      <dgm:spPr/>
      <dgm:t>
        <a:bodyPr/>
        <a:lstStyle/>
        <a:p>
          <a:endParaRPr lang="en-US"/>
        </a:p>
      </dgm:t>
    </dgm:pt>
    <dgm:pt modelId="{37C6598B-230A-4467-AD30-64D83F6BFF12}" type="sibTrans" cxnId="{54455854-A743-4796-8A42-0BED0A4A3A31}">
      <dgm:prSet/>
      <dgm:spPr/>
      <dgm:t>
        <a:bodyPr/>
        <a:lstStyle/>
        <a:p>
          <a:endParaRPr lang="en-US"/>
        </a:p>
      </dgm:t>
    </dgm:pt>
    <dgm:pt modelId="{32405897-9885-416C-A55E-41AB530378F7}" type="pres">
      <dgm:prSet presAssocID="{DD9F7843-6B12-477D-AE00-D54B79817C67}" presName="linear" presStyleCnt="0">
        <dgm:presLayoutVars>
          <dgm:animLvl val="lvl"/>
          <dgm:resizeHandles val="exact"/>
        </dgm:presLayoutVars>
      </dgm:prSet>
      <dgm:spPr/>
    </dgm:pt>
    <dgm:pt modelId="{C118EFA9-F38C-4422-AA30-496B8753F786}" type="pres">
      <dgm:prSet presAssocID="{C6535638-A985-4D28-9FCA-C32F9E10FDBC}" presName="parentText" presStyleLbl="node1" presStyleIdx="0" presStyleCnt="6">
        <dgm:presLayoutVars>
          <dgm:chMax val="0"/>
          <dgm:bulletEnabled val="1"/>
        </dgm:presLayoutVars>
      </dgm:prSet>
      <dgm:spPr/>
    </dgm:pt>
    <dgm:pt modelId="{D5E90122-9187-42EE-A3AF-9BFAA708B42D}" type="pres">
      <dgm:prSet presAssocID="{EBC636DF-B8F6-46BF-BF9A-DAF1D0DC5CE1}" presName="spacer" presStyleCnt="0"/>
      <dgm:spPr/>
    </dgm:pt>
    <dgm:pt modelId="{5915F1A6-9B2E-436D-9EEC-24C551DA2243}" type="pres">
      <dgm:prSet presAssocID="{553B66F2-F41F-4857-9C29-5293902D578A}" presName="parentText" presStyleLbl="node1" presStyleIdx="1" presStyleCnt="6">
        <dgm:presLayoutVars>
          <dgm:chMax val="0"/>
          <dgm:bulletEnabled val="1"/>
        </dgm:presLayoutVars>
      </dgm:prSet>
      <dgm:spPr/>
    </dgm:pt>
    <dgm:pt modelId="{261397E5-8590-4BE4-81A4-24693B0883E7}" type="pres">
      <dgm:prSet presAssocID="{D4BC9D50-BC93-4D98-978A-868615B35690}" presName="spacer" presStyleCnt="0"/>
      <dgm:spPr/>
    </dgm:pt>
    <dgm:pt modelId="{E809AAE3-9D5A-45F6-9D62-09109D627968}" type="pres">
      <dgm:prSet presAssocID="{BF0A1A3A-60E7-42A7-81B3-99E2FA75DA2E}" presName="parentText" presStyleLbl="node1" presStyleIdx="2" presStyleCnt="6">
        <dgm:presLayoutVars>
          <dgm:chMax val="0"/>
          <dgm:bulletEnabled val="1"/>
        </dgm:presLayoutVars>
      </dgm:prSet>
      <dgm:spPr/>
    </dgm:pt>
    <dgm:pt modelId="{2D99AED1-8E61-4F7A-98B0-22836C8358D1}" type="pres">
      <dgm:prSet presAssocID="{60CAF4A9-8EAD-4D90-AFD2-652F88D6CABA}" presName="spacer" presStyleCnt="0"/>
      <dgm:spPr/>
    </dgm:pt>
    <dgm:pt modelId="{166DAA5B-5B1D-494F-AEEC-75A25CB16A25}" type="pres">
      <dgm:prSet presAssocID="{D1B735B7-0D35-4C7C-AF61-2292ADF7C673}" presName="parentText" presStyleLbl="node1" presStyleIdx="3" presStyleCnt="6">
        <dgm:presLayoutVars>
          <dgm:chMax val="0"/>
          <dgm:bulletEnabled val="1"/>
        </dgm:presLayoutVars>
      </dgm:prSet>
      <dgm:spPr/>
    </dgm:pt>
    <dgm:pt modelId="{3DADFEE5-A971-4E85-A335-0B5955840361}" type="pres">
      <dgm:prSet presAssocID="{4B7D34C9-39D8-4C33-B92A-BDD8FE7B3646}" presName="spacer" presStyleCnt="0"/>
      <dgm:spPr/>
    </dgm:pt>
    <dgm:pt modelId="{230C6852-7E8E-49E1-8D00-F833F7E40C09}" type="pres">
      <dgm:prSet presAssocID="{23F71C0F-8665-4F70-93F4-076CE146E1CB}" presName="parentText" presStyleLbl="node1" presStyleIdx="4" presStyleCnt="6">
        <dgm:presLayoutVars>
          <dgm:chMax val="0"/>
          <dgm:bulletEnabled val="1"/>
        </dgm:presLayoutVars>
      </dgm:prSet>
      <dgm:spPr/>
    </dgm:pt>
    <dgm:pt modelId="{89057D38-170A-467A-9C65-FA02D41A3F83}" type="pres">
      <dgm:prSet presAssocID="{B0F57B5A-670C-4B0F-863D-5985BD5DCB7E}" presName="spacer" presStyleCnt="0"/>
      <dgm:spPr/>
    </dgm:pt>
    <dgm:pt modelId="{34D216C8-9D50-41AB-95D8-A2DE30390FAC}" type="pres">
      <dgm:prSet presAssocID="{273DDC24-9AE5-4509-A16A-FE6A05D6BA47}" presName="parentText" presStyleLbl="node1" presStyleIdx="5" presStyleCnt="6">
        <dgm:presLayoutVars>
          <dgm:chMax val="0"/>
          <dgm:bulletEnabled val="1"/>
        </dgm:presLayoutVars>
      </dgm:prSet>
      <dgm:spPr/>
    </dgm:pt>
  </dgm:ptLst>
  <dgm:cxnLst>
    <dgm:cxn modelId="{6D71A216-37C5-4082-BB1A-74824BA80405}" srcId="{DD9F7843-6B12-477D-AE00-D54B79817C67}" destId="{BF0A1A3A-60E7-42A7-81B3-99E2FA75DA2E}" srcOrd="2" destOrd="0" parTransId="{4AFB15F1-EE2E-4F5B-9D6A-323897BDD308}" sibTransId="{60CAF4A9-8EAD-4D90-AFD2-652F88D6CABA}"/>
    <dgm:cxn modelId="{6CD5FD1C-99C5-4F7E-983C-0FC980454DAC}" type="presOf" srcId="{DD9F7843-6B12-477D-AE00-D54B79817C67}" destId="{32405897-9885-416C-A55E-41AB530378F7}" srcOrd="0" destOrd="0" presId="urn:microsoft.com/office/officeart/2005/8/layout/vList2"/>
    <dgm:cxn modelId="{3777E640-8009-476D-90BE-87F1E1CB596E}" type="presOf" srcId="{273DDC24-9AE5-4509-A16A-FE6A05D6BA47}" destId="{34D216C8-9D50-41AB-95D8-A2DE30390FAC}" srcOrd="0" destOrd="0" presId="urn:microsoft.com/office/officeart/2005/8/layout/vList2"/>
    <dgm:cxn modelId="{26EA735C-723B-446D-97B7-CB8827206D81}" srcId="{DD9F7843-6B12-477D-AE00-D54B79817C67}" destId="{C6535638-A985-4D28-9FCA-C32F9E10FDBC}" srcOrd="0" destOrd="0" parTransId="{E87DF792-9FF7-486B-8CEE-783F07881C49}" sibTransId="{EBC636DF-B8F6-46BF-BF9A-DAF1D0DC5CE1}"/>
    <dgm:cxn modelId="{2DDCDE5E-E428-426B-8261-4DBB7E525CF3}" type="presOf" srcId="{C6535638-A985-4D28-9FCA-C32F9E10FDBC}" destId="{C118EFA9-F38C-4422-AA30-496B8753F786}" srcOrd="0" destOrd="0" presId="urn:microsoft.com/office/officeart/2005/8/layout/vList2"/>
    <dgm:cxn modelId="{5DF39260-B9F8-4A5D-A7E6-D28B6BECAC74}" srcId="{DD9F7843-6B12-477D-AE00-D54B79817C67}" destId="{D1B735B7-0D35-4C7C-AF61-2292ADF7C673}" srcOrd="3" destOrd="0" parTransId="{352F30F3-A4CD-4FB7-B5CD-AA5B27537D16}" sibTransId="{4B7D34C9-39D8-4C33-B92A-BDD8FE7B3646}"/>
    <dgm:cxn modelId="{9B8B5673-BD00-48E2-A1DA-12A126583420}" type="presOf" srcId="{D1B735B7-0D35-4C7C-AF61-2292ADF7C673}" destId="{166DAA5B-5B1D-494F-AEEC-75A25CB16A25}" srcOrd="0" destOrd="0" presId="urn:microsoft.com/office/officeart/2005/8/layout/vList2"/>
    <dgm:cxn modelId="{54455854-A743-4796-8A42-0BED0A4A3A31}" srcId="{DD9F7843-6B12-477D-AE00-D54B79817C67}" destId="{273DDC24-9AE5-4509-A16A-FE6A05D6BA47}" srcOrd="5" destOrd="0" parTransId="{DEA1D737-F37C-44FD-8ED0-FB491D3B7312}" sibTransId="{37C6598B-230A-4467-AD30-64D83F6BFF12}"/>
    <dgm:cxn modelId="{ACC1BD8B-7492-49D6-A73F-AB5961A21783}" type="presOf" srcId="{BF0A1A3A-60E7-42A7-81B3-99E2FA75DA2E}" destId="{E809AAE3-9D5A-45F6-9D62-09109D627968}" srcOrd="0" destOrd="0" presId="urn:microsoft.com/office/officeart/2005/8/layout/vList2"/>
    <dgm:cxn modelId="{315C23C9-5875-46A2-8C31-5D9FCE30A292}" type="presOf" srcId="{23F71C0F-8665-4F70-93F4-076CE146E1CB}" destId="{230C6852-7E8E-49E1-8D00-F833F7E40C09}" srcOrd="0" destOrd="0" presId="urn:microsoft.com/office/officeart/2005/8/layout/vList2"/>
    <dgm:cxn modelId="{71EDC7CA-E776-45BB-ACB6-0332D16BF3BE}" srcId="{DD9F7843-6B12-477D-AE00-D54B79817C67}" destId="{23F71C0F-8665-4F70-93F4-076CE146E1CB}" srcOrd="4" destOrd="0" parTransId="{47F239EE-9CA1-45BD-A40B-B9983A33E8E0}" sibTransId="{B0F57B5A-670C-4B0F-863D-5985BD5DCB7E}"/>
    <dgm:cxn modelId="{672093DB-A0EF-4DED-B228-DAACCBAB596C}" srcId="{DD9F7843-6B12-477D-AE00-D54B79817C67}" destId="{553B66F2-F41F-4857-9C29-5293902D578A}" srcOrd="1" destOrd="0" parTransId="{AE07550B-66A2-442F-AB1A-132C5316E021}" sibTransId="{D4BC9D50-BC93-4D98-978A-868615B35690}"/>
    <dgm:cxn modelId="{ABAE90E6-D968-46A0-9FEA-90107760C841}" type="presOf" srcId="{553B66F2-F41F-4857-9C29-5293902D578A}" destId="{5915F1A6-9B2E-436D-9EEC-24C551DA2243}" srcOrd="0" destOrd="0" presId="urn:microsoft.com/office/officeart/2005/8/layout/vList2"/>
    <dgm:cxn modelId="{B3C56921-D579-443E-8E71-90DCE5C7B91D}" type="presParOf" srcId="{32405897-9885-416C-A55E-41AB530378F7}" destId="{C118EFA9-F38C-4422-AA30-496B8753F786}" srcOrd="0" destOrd="0" presId="urn:microsoft.com/office/officeart/2005/8/layout/vList2"/>
    <dgm:cxn modelId="{F3AAAE00-C637-40A6-95D5-48190B29E717}" type="presParOf" srcId="{32405897-9885-416C-A55E-41AB530378F7}" destId="{D5E90122-9187-42EE-A3AF-9BFAA708B42D}" srcOrd="1" destOrd="0" presId="urn:microsoft.com/office/officeart/2005/8/layout/vList2"/>
    <dgm:cxn modelId="{7D649ABE-25D0-42EB-836A-9E71F9CE5257}" type="presParOf" srcId="{32405897-9885-416C-A55E-41AB530378F7}" destId="{5915F1A6-9B2E-436D-9EEC-24C551DA2243}" srcOrd="2" destOrd="0" presId="urn:microsoft.com/office/officeart/2005/8/layout/vList2"/>
    <dgm:cxn modelId="{150D7BD2-0851-48FD-B71D-FBA86B607778}" type="presParOf" srcId="{32405897-9885-416C-A55E-41AB530378F7}" destId="{261397E5-8590-4BE4-81A4-24693B0883E7}" srcOrd="3" destOrd="0" presId="urn:microsoft.com/office/officeart/2005/8/layout/vList2"/>
    <dgm:cxn modelId="{10C219E1-6CDB-4F35-A6D0-7519E28E9AEF}" type="presParOf" srcId="{32405897-9885-416C-A55E-41AB530378F7}" destId="{E809AAE3-9D5A-45F6-9D62-09109D627968}" srcOrd="4" destOrd="0" presId="urn:microsoft.com/office/officeart/2005/8/layout/vList2"/>
    <dgm:cxn modelId="{C94FD646-A7AE-4DFF-B6B8-FE3DB118D0D9}" type="presParOf" srcId="{32405897-9885-416C-A55E-41AB530378F7}" destId="{2D99AED1-8E61-4F7A-98B0-22836C8358D1}" srcOrd="5" destOrd="0" presId="urn:microsoft.com/office/officeart/2005/8/layout/vList2"/>
    <dgm:cxn modelId="{59334D0C-62EF-408B-82B6-35634553DDD2}" type="presParOf" srcId="{32405897-9885-416C-A55E-41AB530378F7}" destId="{166DAA5B-5B1D-494F-AEEC-75A25CB16A25}" srcOrd="6" destOrd="0" presId="urn:microsoft.com/office/officeart/2005/8/layout/vList2"/>
    <dgm:cxn modelId="{562B5DE7-0025-4BA7-B2BA-9328BB618B84}" type="presParOf" srcId="{32405897-9885-416C-A55E-41AB530378F7}" destId="{3DADFEE5-A971-4E85-A335-0B5955840361}" srcOrd="7" destOrd="0" presId="urn:microsoft.com/office/officeart/2005/8/layout/vList2"/>
    <dgm:cxn modelId="{2F843394-4A69-4504-9F0B-9FEA6D179D95}" type="presParOf" srcId="{32405897-9885-416C-A55E-41AB530378F7}" destId="{230C6852-7E8E-49E1-8D00-F833F7E40C09}" srcOrd="8" destOrd="0" presId="urn:microsoft.com/office/officeart/2005/8/layout/vList2"/>
    <dgm:cxn modelId="{B6AB4BB8-2584-4CCE-87D3-BDB65B16FA84}" type="presParOf" srcId="{32405897-9885-416C-A55E-41AB530378F7}" destId="{89057D38-170A-467A-9C65-FA02D41A3F83}" srcOrd="9" destOrd="0" presId="urn:microsoft.com/office/officeart/2005/8/layout/vList2"/>
    <dgm:cxn modelId="{BB4DF523-836D-4C35-8FC3-71DC81B19316}" type="presParOf" srcId="{32405897-9885-416C-A55E-41AB530378F7}" destId="{34D216C8-9D50-41AB-95D8-A2DE30390FA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6E699-67DF-4A1A-BC40-7A87B9EC14C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Navegador: Chrome</a:t>
          </a:r>
          <a:endParaRPr lang="en-US" sz="1600" kern="1200" dirty="0"/>
        </a:p>
      </dsp:txBody>
      <dsp:txXfrm>
        <a:off x="1429899" y="2442"/>
        <a:ext cx="5083704" cy="1238008"/>
      </dsp:txXfrm>
    </dsp:sp>
    <dsp:sp modelId="{4C17B56E-82BD-4B22-B776-9CD38BDE2CB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26E0F-1F40-441E-8DFA-00C9C82E33C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5614E-C0D3-48A0-935E-BF24DA5FAB0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Editor de código: </a:t>
          </a:r>
          <a:r>
            <a:rPr lang="en-US" sz="1600" kern="1200" noProof="0" dirty="0"/>
            <a:t>Visual Studio Code</a:t>
          </a:r>
          <a:br>
            <a:rPr lang="es-ES" sz="1600" kern="1200" dirty="0"/>
          </a:br>
          <a:r>
            <a:rPr lang="es-ES" sz="1600" kern="1200" dirty="0">
              <a:hlinkClick xmlns:r="http://schemas.openxmlformats.org/officeDocument/2006/relationships" r:id="rId5"/>
            </a:rPr>
            <a:t>https://code.visualstudio.com/</a:t>
          </a:r>
          <a:endParaRPr lang="en-US" sz="1600" kern="1200" dirty="0"/>
        </a:p>
      </dsp:txBody>
      <dsp:txXfrm>
        <a:off x="1429899" y="1549953"/>
        <a:ext cx="5083704" cy="1238008"/>
      </dsp:txXfrm>
    </dsp:sp>
    <dsp:sp modelId="{8A28EBE0-36C9-4A10-AA02-3FC028A29E68}">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764D0-D49E-49E6-9351-D0BFFC2196CC}">
      <dsp:nvSpPr>
        <dsp:cNvPr id="0" name=""/>
        <dsp:cNvSpPr/>
      </dsp:nvSpPr>
      <dsp:spPr>
        <a:xfrm>
          <a:off x="374497" y="3376015"/>
          <a:ext cx="680904" cy="6809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6FE8BF-85E7-4879-BAE1-D474AD2353F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Git y una cuenta en un hosting de repositorios (GitHub)</a:t>
          </a:r>
          <a:br>
            <a:rPr lang="es-ES" sz="1600" kern="1200" dirty="0"/>
          </a:br>
          <a:r>
            <a:rPr lang="es-ES" sz="1600" kern="1200" dirty="0">
              <a:hlinkClick xmlns:r="http://schemas.openxmlformats.org/officeDocument/2006/relationships" r:id="rId8"/>
            </a:rPr>
            <a:t>https://git-scm.com/</a:t>
          </a:r>
          <a:br>
            <a:rPr lang="es-ES" sz="1600" kern="1200" dirty="0"/>
          </a:br>
          <a:r>
            <a:rPr lang="es-ES" sz="1600" kern="1200" dirty="0">
              <a:hlinkClick xmlns:r="http://schemas.openxmlformats.org/officeDocument/2006/relationships" r:id="rId9"/>
            </a:rPr>
            <a:t>https://github.com/</a:t>
          </a:r>
          <a:endParaRPr lang="en-US" sz="1600" kern="1200" dirty="0"/>
        </a:p>
      </dsp:txBody>
      <dsp:txXfrm>
        <a:off x="1429899" y="3097464"/>
        <a:ext cx="5083704" cy="1238008"/>
      </dsp:txXfrm>
    </dsp:sp>
    <dsp:sp modelId="{8DABD8D2-5F13-4603-9287-0DE478C9D129}">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374497" y="4923526"/>
          <a:ext cx="680904" cy="680904"/>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s-ES" sz="1600" kern="1200" dirty="0"/>
            <a:t>Interprete de </a:t>
          </a:r>
          <a:r>
            <a:rPr lang="en-GB" sz="1600" kern="1200" noProof="0" dirty="0"/>
            <a:t>Phyton</a:t>
          </a:r>
          <a:br>
            <a:rPr lang="es-ES" sz="1600" kern="1200" dirty="0"/>
          </a:br>
          <a:r>
            <a:rPr lang="es-ES" sz="1600" kern="1200" dirty="0">
              <a:hlinkClick xmlns:r="http://schemas.openxmlformats.org/officeDocument/2006/relationships" r:id="rId12"/>
            </a:rPr>
            <a:t>https://python.org/</a:t>
          </a:r>
          <a:endParaRPr lang="en-US" sz="1600" kern="1200" dirty="0"/>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5F158-F3C1-44CC-86FA-36F5CD710E30}">
      <dsp:nvSpPr>
        <dsp:cNvPr id="0" name=""/>
        <dsp:cNvSpPr/>
      </dsp:nvSpPr>
      <dsp:spPr>
        <a:xfrm>
          <a:off x="0" y="1829"/>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47A41-2E63-450A-B026-3A627F48F3B2}">
      <dsp:nvSpPr>
        <dsp:cNvPr id="0" name=""/>
        <dsp:cNvSpPr/>
      </dsp:nvSpPr>
      <dsp:spPr>
        <a:xfrm>
          <a:off x="235850" y="177255"/>
          <a:ext cx="428818" cy="428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E6328-3DA7-4F3B-A58C-0423CF3F92E2}">
      <dsp:nvSpPr>
        <dsp:cNvPr id="0" name=""/>
        <dsp:cNvSpPr/>
      </dsp:nvSpPr>
      <dsp:spPr>
        <a:xfrm>
          <a:off x="900518" y="1829"/>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Instrucciones y expresiones</a:t>
          </a:r>
          <a:endParaRPr lang="en-US" sz="1900" kern="1200"/>
        </a:p>
      </dsp:txBody>
      <dsp:txXfrm>
        <a:off x="900518" y="1829"/>
        <a:ext cx="5347881" cy="779669"/>
      </dsp:txXfrm>
    </dsp:sp>
    <dsp:sp modelId="{FC782670-10F2-4D3A-AC90-9AB27B1EAC15}">
      <dsp:nvSpPr>
        <dsp:cNvPr id="0" name=""/>
        <dsp:cNvSpPr/>
      </dsp:nvSpPr>
      <dsp:spPr>
        <a:xfrm>
          <a:off x="0" y="976416"/>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95CE3-B38D-4B1B-B466-C86B7CB9130A}">
      <dsp:nvSpPr>
        <dsp:cNvPr id="0" name=""/>
        <dsp:cNvSpPr/>
      </dsp:nvSpPr>
      <dsp:spPr>
        <a:xfrm>
          <a:off x="235850" y="1151842"/>
          <a:ext cx="428818" cy="428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DE29F-6092-4CAA-8A5B-D5AC0BBF9DE0}">
      <dsp:nvSpPr>
        <dsp:cNvPr id="0" name=""/>
        <dsp:cNvSpPr/>
      </dsp:nvSpPr>
      <dsp:spPr>
        <a:xfrm>
          <a:off x="900518" y="976416"/>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Comentarios. Espacios. </a:t>
          </a:r>
          <a:r>
            <a:rPr lang="es-ES" sz="1900" kern="1200" dirty="0" err="1"/>
            <a:t>Strings</a:t>
          </a:r>
          <a:r>
            <a:rPr lang="es-ES" sz="1900" kern="1200" dirty="0"/>
            <a:t>. Uso de </a:t>
          </a:r>
          <a:r>
            <a:rPr lang="es-ES" sz="1900" kern="1200" dirty="0" err="1"/>
            <a:t>print</a:t>
          </a:r>
          <a:endParaRPr lang="en-US" sz="1900" kern="1200" dirty="0"/>
        </a:p>
      </dsp:txBody>
      <dsp:txXfrm>
        <a:off x="900518" y="976416"/>
        <a:ext cx="5347881" cy="779669"/>
      </dsp:txXfrm>
    </dsp:sp>
    <dsp:sp modelId="{37067013-3BC8-497A-A78D-F2D462FCFE9E}">
      <dsp:nvSpPr>
        <dsp:cNvPr id="0" name=""/>
        <dsp:cNvSpPr/>
      </dsp:nvSpPr>
      <dsp:spPr>
        <a:xfrm>
          <a:off x="0" y="195100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0ADE-FE55-4F5D-BD3C-18F3AA64056D}">
      <dsp:nvSpPr>
        <dsp:cNvPr id="0" name=""/>
        <dsp:cNvSpPr/>
      </dsp:nvSpPr>
      <dsp:spPr>
        <a:xfrm>
          <a:off x="235850" y="2126428"/>
          <a:ext cx="428818" cy="428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71B7E-3ABD-4CEE-B1AD-6EE21E6D6CE1}">
      <dsp:nvSpPr>
        <dsp:cNvPr id="0" name=""/>
        <dsp:cNvSpPr/>
      </dsp:nvSpPr>
      <dsp:spPr>
        <a:xfrm>
          <a:off x="900518" y="195100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a:t>Variables y datos. Tipos. Mutabilidad/inmutabilidad</a:t>
          </a:r>
          <a:endParaRPr lang="en-US" sz="1900" kern="1200"/>
        </a:p>
      </dsp:txBody>
      <dsp:txXfrm>
        <a:off x="900518" y="1951003"/>
        <a:ext cx="5347881" cy="779669"/>
      </dsp:txXfrm>
    </dsp:sp>
    <dsp:sp modelId="{37FCC74D-5F7E-4A82-80F6-D7837CB71DF9}">
      <dsp:nvSpPr>
        <dsp:cNvPr id="0" name=""/>
        <dsp:cNvSpPr/>
      </dsp:nvSpPr>
      <dsp:spPr>
        <a:xfrm>
          <a:off x="0" y="2925590"/>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959F7-BC75-4DA8-AF59-4B9A37EB7F52}">
      <dsp:nvSpPr>
        <dsp:cNvPr id="0" name=""/>
        <dsp:cNvSpPr/>
      </dsp:nvSpPr>
      <dsp:spPr>
        <a:xfrm>
          <a:off x="235850" y="3101015"/>
          <a:ext cx="428818" cy="428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5EA68-4F46-420A-ACC7-01FDC46B83F3}">
      <dsp:nvSpPr>
        <dsp:cNvPr id="0" name=""/>
        <dsp:cNvSpPr/>
      </dsp:nvSpPr>
      <dsp:spPr>
        <a:xfrm>
          <a:off x="900518" y="2925590"/>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Funciones</a:t>
          </a:r>
          <a:endParaRPr lang="en-US" sz="1900" kern="1200" dirty="0"/>
        </a:p>
      </dsp:txBody>
      <dsp:txXfrm>
        <a:off x="900518" y="2925590"/>
        <a:ext cx="5347881" cy="779669"/>
      </dsp:txXfrm>
    </dsp:sp>
    <dsp:sp modelId="{A4D7D6B3-E729-4CD9-8B7D-3A75949713FD}">
      <dsp:nvSpPr>
        <dsp:cNvPr id="0" name=""/>
        <dsp:cNvSpPr/>
      </dsp:nvSpPr>
      <dsp:spPr>
        <a:xfrm>
          <a:off x="0" y="3900177"/>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B6589-67A9-4AD1-AAD1-811C75A8A55C}">
      <dsp:nvSpPr>
        <dsp:cNvPr id="0" name=""/>
        <dsp:cNvSpPr/>
      </dsp:nvSpPr>
      <dsp:spPr>
        <a:xfrm>
          <a:off x="235850" y="4075602"/>
          <a:ext cx="428818" cy="428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9CF44-3A21-4C60-9EC5-F9BB6C58E2F9}">
      <dsp:nvSpPr>
        <dsp:cNvPr id="0" name=""/>
        <dsp:cNvSpPr/>
      </dsp:nvSpPr>
      <dsp:spPr>
        <a:xfrm>
          <a:off x="900518" y="3900177"/>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Condicionales y bucles.  Bloques y </a:t>
          </a:r>
          <a:r>
            <a:rPr lang="es-ES" sz="1900" kern="1200" dirty="0" err="1"/>
            <a:t>scopes</a:t>
          </a:r>
          <a:endParaRPr lang="en-US" sz="1900" kern="1200" dirty="0"/>
        </a:p>
      </dsp:txBody>
      <dsp:txXfrm>
        <a:off x="900518" y="3900177"/>
        <a:ext cx="5347881" cy="779669"/>
      </dsp:txXfrm>
    </dsp:sp>
    <dsp:sp modelId="{77B23F1A-6072-4EBD-8B58-757CB2C879D1}">
      <dsp:nvSpPr>
        <dsp:cNvPr id="0" name=""/>
        <dsp:cNvSpPr/>
      </dsp:nvSpPr>
      <dsp:spPr>
        <a:xfrm>
          <a:off x="0" y="4874763"/>
          <a:ext cx="6248400" cy="7796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4412F-F847-44BC-BFEF-F8B430DDB628}">
      <dsp:nvSpPr>
        <dsp:cNvPr id="0" name=""/>
        <dsp:cNvSpPr/>
      </dsp:nvSpPr>
      <dsp:spPr>
        <a:xfrm>
          <a:off x="235850" y="5050189"/>
          <a:ext cx="428818" cy="428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8ED01-37A5-4A73-BF6F-84EE8FB75821}">
      <dsp:nvSpPr>
        <dsp:cNvPr id="0" name=""/>
        <dsp:cNvSpPr/>
      </dsp:nvSpPr>
      <dsp:spPr>
        <a:xfrm>
          <a:off x="900518" y="4874763"/>
          <a:ext cx="5347881" cy="77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5" tIns="82515" rIns="82515" bIns="82515" numCol="1" spcCol="1270" anchor="ctr" anchorCtr="0">
          <a:noAutofit/>
        </a:bodyPr>
        <a:lstStyle/>
        <a:p>
          <a:pPr marL="0" lvl="0" indent="0" algn="l" defTabSz="844550">
            <a:lnSpc>
              <a:spcPct val="100000"/>
            </a:lnSpc>
            <a:spcBef>
              <a:spcPct val="0"/>
            </a:spcBef>
            <a:spcAft>
              <a:spcPct val="35000"/>
            </a:spcAft>
            <a:buNone/>
          </a:pPr>
          <a:r>
            <a:rPr lang="es-ES" sz="1900" kern="1200" dirty="0"/>
            <a:t>Tipos complejos (colecciones)</a:t>
          </a:r>
          <a:endParaRPr lang="en-US" sz="1900" kern="1200" dirty="0"/>
        </a:p>
      </dsp:txBody>
      <dsp:txXfrm>
        <a:off x="900518" y="4874763"/>
        <a:ext cx="5347881" cy="779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779C-6528-4AAE-94B4-4267B3840147}">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CC0F2-122B-4B33-93AD-7EEEF803A630}">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89595A-898B-4C4E-8C7E-775B3FACEE32}">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Programación funcional</a:t>
          </a:r>
          <a:endParaRPr lang="en-US" sz="2200" kern="1200"/>
        </a:p>
      </dsp:txBody>
      <dsp:txXfrm>
        <a:off x="1374223" y="2347"/>
        <a:ext cx="4874176" cy="1189803"/>
      </dsp:txXfrm>
    </dsp:sp>
    <dsp:sp modelId="{A8808072-6DA1-4FAB-8911-847EE05DDEB2}">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1C300-9AF7-400B-9D95-F7561C3F6097}">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9B8CF-CE52-4C2C-B329-6274609D4FFC}">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Módulos y paquetes</a:t>
          </a:r>
          <a:endParaRPr lang="en-US" sz="2200" kern="1200"/>
        </a:p>
      </dsp:txBody>
      <dsp:txXfrm>
        <a:off x="1374223" y="1489602"/>
        <a:ext cx="4874176" cy="1189803"/>
      </dsp:txXfrm>
    </dsp:sp>
    <dsp:sp modelId="{39EF5372-1BE6-4A13-9047-6A55FCD88590}">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F0C69-DAB4-4ABA-B4F6-FC077935897B}">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77F06-B379-4726-A137-55E48C68FC9F}">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Ficheros</a:t>
          </a:r>
          <a:endParaRPr lang="en-US" sz="2200" kern="1200"/>
        </a:p>
      </dsp:txBody>
      <dsp:txXfrm>
        <a:off x="1374223" y="2976856"/>
        <a:ext cx="4874176" cy="1189803"/>
      </dsp:txXfrm>
    </dsp:sp>
    <dsp:sp modelId="{62653C36-A855-4652-8B40-4432A264E277}">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BC558-59BF-444B-9C54-F499DCC65D74}">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1DC4C-5DD0-4F45-9497-DFBD62D53EC9}">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s-ES" sz="2200" kern="1200"/>
            <a:t>Clases y Objetos</a:t>
          </a:r>
          <a:endParaRPr lang="en-US" sz="2200" kern="1200"/>
        </a:p>
      </dsp:txBody>
      <dsp:txXfrm>
        <a:off x="1374223" y="4464111"/>
        <a:ext cx="4874176" cy="1189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517FA-DDD7-40DA-BD9E-167B8D9FEACA}">
      <dsp:nvSpPr>
        <dsp:cNvPr id="0" name=""/>
        <dsp:cNvSpPr/>
      </dsp:nvSpPr>
      <dsp:spPr>
        <a:xfrm rot="5400000">
          <a:off x="3168670" y="-859307"/>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*args</a:t>
          </a:r>
          <a:endParaRPr lang="en-US" sz="1800" kern="1200"/>
        </a:p>
        <a:p>
          <a:pPr marL="171450" lvl="1" indent="-171450" algn="l" defTabSz="800100">
            <a:lnSpc>
              <a:spcPct val="90000"/>
            </a:lnSpc>
            <a:spcBef>
              <a:spcPct val="0"/>
            </a:spcBef>
            <a:spcAft>
              <a:spcPct val="15000"/>
            </a:spcAft>
            <a:buChar char="•"/>
          </a:pPr>
          <a:r>
            <a:rPr lang="es-ES" sz="1800" kern="1200"/>
            <a:t>**kvargs </a:t>
          </a:r>
          <a:endParaRPr lang="en-US" sz="1800" kern="1200"/>
        </a:p>
      </dsp:txBody>
      <dsp:txXfrm rot="-5400000">
        <a:off x="2106666" y="281836"/>
        <a:ext cx="3666045" cy="1462896"/>
      </dsp:txXfrm>
    </dsp:sp>
    <dsp:sp modelId="{7ECDA939-1FCA-4617-A570-0099268C1CB3}">
      <dsp:nvSpPr>
        <dsp:cNvPr id="0" name=""/>
        <dsp:cNvSpPr/>
      </dsp:nvSpPr>
      <dsp:spPr>
        <a:xfrm>
          <a:off x="0" y="50"/>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Construcción / deconstruccion de estructuras complejas </a:t>
          </a:r>
          <a:endParaRPr lang="en-US" sz="2100" kern="1200"/>
        </a:p>
      </dsp:txBody>
      <dsp:txXfrm>
        <a:off x="98924" y="98974"/>
        <a:ext cx="1908818" cy="1828620"/>
      </dsp:txXfrm>
    </dsp:sp>
    <dsp:sp modelId="{B2F2A98F-06BB-4508-969F-C86873CF54D7}">
      <dsp:nvSpPr>
        <dsp:cNvPr id="0" name=""/>
        <dsp:cNvSpPr/>
      </dsp:nvSpPr>
      <dsp:spPr>
        <a:xfrm rot="5400000">
          <a:off x="3168670" y="1268484"/>
          <a:ext cx="1621174" cy="374518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ES" sz="1800" kern="1200"/>
            <a:t>Asignación.</a:t>
          </a:r>
          <a:endParaRPr lang="en-US" sz="1800" kern="1200"/>
        </a:p>
        <a:p>
          <a:pPr marL="171450" lvl="1" indent="-171450" algn="l" defTabSz="800100">
            <a:lnSpc>
              <a:spcPct val="90000"/>
            </a:lnSpc>
            <a:spcBef>
              <a:spcPct val="0"/>
            </a:spcBef>
            <a:spcAft>
              <a:spcPct val="15000"/>
            </a:spcAft>
            <a:buChar char="•"/>
          </a:pPr>
          <a:r>
            <a:rPr lang="es-ES" sz="1800" kern="1200"/>
            <a:t>Paso como parámetros. </a:t>
          </a:r>
          <a:br>
            <a:rPr lang="es-ES" sz="1800" kern="1200"/>
          </a:br>
          <a:r>
            <a:rPr lang="es-ES" sz="1800" kern="1200"/>
            <a:t>Funciones de primer orden y callbacks</a:t>
          </a:r>
          <a:endParaRPr lang="en-US" sz="1800" kern="1200"/>
        </a:p>
        <a:p>
          <a:pPr marL="171450" lvl="1" indent="-171450" algn="l" defTabSz="800100">
            <a:lnSpc>
              <a:spcPct val="90000"/>
            </a:lnSpc>
            <a:spcBef>
              <a:spcPct val="0"/>
            </a:spcBef>
            <a:spcAft>
              <a:spcPct val="15000"/>
            </a:spcAft>
            <a:buChar char="•"/>
          </a:pPr>
          <a:r>
            <a:rPr lang="es-ES" sz="1800" kern="1200"/>
            <a:t>Funciones anónimas: lambdas</a:t>
          </a:r>
          <a:endParaRPr lang="en-US" sz="1800" kern="1200"/>
        </a:p>
      </dsp:txBody>
      <dsp:txXfrm rot="-5400000">
        <a:off x="2106666" y="2409628"/>
        <a:ext cx="3666045" cy="1462896"/>
      </dsp:txXfrm>
    </dsp:sp>
    <dsp:sp modelId="{7EF90615-A18A-4377-929A-B1418B91FB14}">
      <dsp:nvSpPr>
        <dsp:cNvPr id="0" name=""/>
        <dsp:cNvSpPr/>
      </dsp:nvSpPr>
      <dsp:spPr>
        <a:xfrm>
          <a:off x="0" y="2127842"/>
          <a:ext cx="2106666" cy="20264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ES" sz="2100" kern="1200"/>
            <a:t>Funciones como objetos.</a:t>
          </a:r>
          <a:endParaRPr lang="en-US" sz="2100" kern="1200"/>
        </a:p>
      </dsp:txBody>
      <dsp:txXfrm>
        <a:off x="98924" y="2226766"/>
        <a:ext cx="1908818" cy="1828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8EFA9-F38C-4422-AA30-496B8753F786}">
      <dsp:nvSpPr>
        <dsp:cNvPr id="0" name=""/>
        <dsp:cNvSpPr/>
      </dsp:nvSpPr>
      <dsp:spPr>
        <a:xfrm>
          <a:off x="0" y="52540"/>
          <a:ext cx="5851850"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 - Read – </a:t>
          </a:r>
          <a:r>
            <a:rPr lang="es-ES" sz="1600" kern="1200"/>
            <a:t>Valor por defecto. Abre un fichero para lectura;</a:t>
          </a:r>
          <a:br>
            <a:rPr lang="es-ES" sz="1600" kern="1200"/>
          </a:br>
          <a:r>
            <a:rPr lang="es-ES" sz="1600" kern="1200"/>
            <a:t>		da error si el fichero no existe </a:t>
          </a:r>
          <a:endParaRPr lang="en-US" sz="1600" kern="1200"/>
        </a:p>
      </dsp:txBody>
      <dsp:txXfrm>
        <a:off x="31070" y="83610"/>
        <a:ext cx="5789710" cy="574340"/>
      </dsp:txXfrm>
    </dsp:sp>
    <dsp:sp modelId="{5915F1A6-9B2E-436D-9EEC-24C551DA2243}">
      <dsp:nvSpPr>
        <dsp:cNvPr id="0" name=""/>
        <dsp:cNvSpPr/>
      </dsp:nvSpPr>
      <dsp:spPr>
        <a:xfrm>
          <a:off x="0" y="735100"/>
          <a:ext cx="5851850" cy="63648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 - Append - </a:t>
          </a:r>
          <a:r>
            <a:rPr lang="es-ES" sz="1600" kern="1200"/>
            <a:t>Abre un fichero para añadir contenido;</a:t>
          </a:r>
          <a:br>
            <a:rPr lang="es-ES" sz="1600" kern="1200"/>
          </a:br>
          <a:r>
            <a:rPr lang="es-ES" sz="1600" kern="1200"/>
            <a:t>		crea el fichero si no existe </a:t>
          </a:r>
          <a:endParaRPr lang="en-US" sz="1600" kern="1200"/>
        </a:p>
      </dsp:txBody>
      <dsp:txXfrm>
        <a:off x="31070" y="766170"/>
        <a:ext cx="5789710" cy="574340"/>
      </dsp:txXfrm>
    </dsp:sp>
    <dsp:sp modelId="{E809AAE3-9D5A-45F6-9D62-09109D627968}">
      <dsp:nvSpPr>
        <dsp:cNvPr id="0" name=""/>
        <dsp:cNvSpPr/>
      </dsp:nvSpPr>
      <dsp:spPr>
        <a:xfrm>
          <a:off x="0" y="1417660"/>
          <a:ext cx="5851850" cy="63648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w - Write - </a:t>
          </a:r>
          <a:r>
            <a:rPr lang="es-ES" sz="1600" kern="1200"/>
            <a:t>Abre un fichero para escribir en él; </a:t>
          </a:r>
          <a:br>
            <a:rPr lang="en-GB" sz="1600" kern="1200"/>
          </a:br>
          <a:r>
            <a:rPr lang="en-GB" sz="1600" kern="1200"/>
            <a:t>		</a:t>
          </a:r>
          <a:r>
            <a:rPr lang="es-ES" sz="1600" kern="1200"/>
            <a:t>crea el fichero si no existe</a:t>
          </a:r>
          <a:endParaRPr lang="en-US" sz="1600" kern="1200"/>
        </a:p>
      </dsp:txBody>
      <dsp:txXfrm>
        <a:off x="31070" y="1448730"/>
        <a:ext cx="5789710" cy="574340"/>
      </dsp:txXfrm>
    </dsp:sp>
    <dsp:sp modelId="{166DAA5B-5B1D-494F-AEEC-75A25CB16A25}">
      <dsp:nvSpPr>
        <dsp:cNvPr id="0" name=""/>
        <dsp:cNvSpPr/>
      </dsp:nvSpPr>
      <dsp:spPr>
        <a:xfrm>
          <a:off x="0" y="2100220"/>
          <a:ext cx="5851850" cy="63648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x - Create – </a:t>
          </a:r>
          <a:r>
            <a:rPr lang="es-ES" sz="1600" kern="1200"/>
            <a:t>Crea el fichero especificado</a:t>
          </a:r>
          <a:r>
            <a:rPr lang="en-GB" sz="1600" kern="1200"/>
            <a:t>; </a:t>
          </a:r>
          <a:br>
            <a:rPr lang="en-GB" sz="1600" kern="1200"/>
          </a:br>
          <a:r>
            <a:rPr lang="en-GB" sz="1600" kern="1200"/>
            <a:t>		</a:t>
          </a:r>
          <a:r>
            <a:rPr lang="es-ES" sz="1600" kern="1200"/>
            <a:t> da error si el fichero existe </a:t>
          </a:r>
          <a:endParaRPr lang="en-US" sz="1600" kern="1200"/>
        </a:p>
      </dsp:txBody>
      <dsp:txXfrm>
        <a:off x="31070" y="2131290"/>
        <a:ext cx="5789710" cy="574340"/>
      </dsp:txXfrm>
    </dsp:sp>
    <dsp:sp modelId="{230C6852-7E8E-49E1-8D00-F833F7E40C09}">
      <dsp:nvSpPr>
        <dsp:cNvPr id="0" name=""/>
        <dsp:cNvSpPr/>
      </dsp:nvSpPr>
      <dsp:spPr>
        <a:xfrm>
          <a:off x="0" y="2782780"/>
          <a:ext cx="5851850" cy="63648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 - Text - </a:t>
          </a:r>
          <a:r>
            <a:rPr lang="es-ES" sz="1600" kern="1200"/>
            <a:t>Valor por defecto</a:t>
          </a:r>
          <a:r>
            <a:rPr lang="en-GB" sz="1600" kern="1200"/>
            <a:t>. </a:t>
          </a:r>
          <a:r>
            <a:rPr lang="es-ES" sz="1600" kern="1200"/>
            <a:t>Modo Texto</a:t>
          </a:r>
          <a:endParaRPr lang="en-US" sz="1600" kern="1200"/>
        </a:p>
      </dsp:txBody>
      <dsp:txXfrm>
        <a:off x="31070" y="2813850"/>
        <a:ext cx="5789710" cy="574340"/>
      </dsp:txXfrm>
    </dsp:sp>
    <dsp:sp modelId="{34D216C8-9D50-41AB-95D8-A2DE30390FAC}">
      <dsp:nvSpPr>
        <dsp:cNvPr id="0" name=""/>
        <dsp:cNvSpPr/>
      </dsp:nvSpPr>
      <dsp:spPr>
        <a:xfrm>
          <a:off x="0" y="3465340"/>
          <a:ext cx="5851850"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b - Binary – </a:t>
          </a:r>
          <a:r>
            <a:rPr lang="es-ES" sz="1600" kern="1200"/>
            <a:t>modo Binario (e.g. imágenes)</a:t>
          </a:r>
          <a:endParaRPr lang="en-US" sz="1600" kern="1200"/>
        </a:p>
      </dsp:txBody>
      <dsp:txXfrm>
        <a:off x="31070" y="3496410"/>
        <a:ext cx="5789710" cy="5743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5F39-4C30-4C16-B31F-F3A6FCFC9A35}" type="datetimeFigureOut">
              <a:rPr lang="es-ES" smtClean="0"/>
              <a:t>23/01/2021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FA1AA-C644-4BFC-9839-0A99115CD496}" type="slidenum">
              <a:rPr lang="es-ES" smtClean="0"/>
              <a:t>‹Nº›</a:t>
            </a:fld>
            <a:endParaRPr lang="es-ES" dirty="0"/>
          </a:p>
        </p:txBody>
      </p:sp>
    </p:spTree>
    <p:extLst>
      <p:ext uri="{BB962C8B-B14F-4D97-AF65-F5344CB8AC3E}">
        <p14:creationId xmlns:p14="http://schemas.microsoft.com/office/powerpoint/2010/main" val="349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5f45dbb8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95f45dbb88_3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712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29b69b44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929b69b44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428db412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9428db4122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1</a:t>
            </a:r>
            <a:r>
              <a:rPr lang="pt-BR" dirty="0">
                <a:effectLst/>
              </a:rPr>
              <a:t>][:-</a:t>
            </a:r>
            <a:r>
              <a:rPr lang="pt-BR" dirty="0">
                <a:solidFill>
                  <a:srgbClr val="E74C3C"/>
                </a:solidFill>
                <a:effectLst/>
              </a:rPr>
              <a:t>1</a:t>
            </a:r>
            <a:r>
              <a:rPr lang="pt-BR" dirty="0">
                <a:effectLst/>
              </a:rPr>
              <a:t>])</a:t>
            </a:r>
            <a:r>
              <a:rPr lang="pt-BR" dirty="0"/>
              <a:t> </a:t>
            </a:r>
            <a:br>
              <a:rPr lang="pt-BR" dirty="0"/>
            </a:b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r>
              <a:rPr lang="pt-BR" dirty="0"/>
              <a:t> </a:t>
            </a:r>
            <a:r>
              <a:rPr lang="pt-BR" dirty="0">
                <a:effectLst/>
              </a:rPr>
              <a:t>=</a:t>
            </a:r>
            <a:r>
              <a:rPr lang="pt-BR" dirty="0"/>
              <a:t> </a:t>
            </a:r>
            <a:r>
              <a:rPr lang="pt-BR" dirty="0">
                <a:solidFill>
                  <a:srgbClr val="C2185B"/>
                </a:solidFill>
                <a:effectLst/>
              </a:rPr>
              <a:t>sum</a:t>
            </a:r>
            <a:r>
              <a:rPr lang="pt-BR" dirty="0">
                <a:effectLst/>
              </a:rPr>
              <a:t>(matriz[</a:t>
            </a:r>
            <a:r>
              <a:rPr lang="pt-BR" dirty="0">
                <a:solidFill>
                  <a:srgbClr val="E74C3C"/>
                </a:solidFill>
                <a:effectLst/>
              </a:rPr>
              <a:t>3</a:t>
            </a:r>
            <a:r>
              <a:rPr lang="pt-BR" dirty="0">
                <a:effectLst/>
              </a:rPr>
              <a:t>][:-</a:t>
            </a:r>
            <a:r>
              <a:rPr lang="pt-BR" dirty="0">
                <a:solidFill>
                  <a:srgbClr val="E74C3C"/>
                </a:solidFill>
                <a:effectLst/>
              </a:rPr>
              <a:t>1</a:t>
            </a:r>
            <a:r>
              <a:rPr lang="pt-BR" dirty="0">
                <a:effectLst/>
              </a:rPr>
              <a:t>])</a:t>
            </a:r>
            <a:endParaRPr lang="es-ES" dirty="0"/>
          </a:p>
        </p:txBody>
      </p:sp>
      <p:sp>
        <p:nvSpPr>
          <p:cNvPr id="4" name="Marcador de número de diapositiva 3"/>
          <p:cNvSpPr>
            <a:spLocks noGrp="1"/>
          </p:cNvSpPr>
          <p:nvPr>
            <p:ph type="sldNum" sz="quarter" idx="5"/>
          </p:nvPr>
        </p:nvSpPr>
        <p:spPr/>
        <p:txBody>
          <a:bodyPr/>
          <a:lstStyle/>
          <a:p>
            <a:fld id="{8BFFA1AA-C644-4BFC-9839-0A99115CD496}" type="slidenum">
              <a:rPr lang="es-ES" smtClean="0"/>
              <a:t>88</a:t>
            </a:fld>
            <a:endParaRPr lang="es-ES" dirty="0"/>
          </a:p>
        </p:txBody>
      </p:sp>
    </p:spTree>
    <p:extLst>
      <p:ext uri="{BB962C8B-B14F-4D97-AF65-F5344CB8AC3E}">
        <p14:creationId xmlns:p14="http://schemas.microsoft.com/office/powerpoint/2010/main" val="185023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AE1F9-71C4-4DB8-995C-CD6403654E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7CF788-AE0A-420F-9062-17AA674CE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DB30869-16FE-474C-9E58-F20951FE5064}"/>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A4CDE352-1D84-4E47-9554-FE87D42B27E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F087A53-CF30-4FC3-BC42-6684CB110E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5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7240593"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838200"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7240593"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1498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C044F-8ADD-4A08-B59A-064B0D02561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0BBDC4-3477-4BA1-B67F-A33E165E28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F3D1B4-4A9E-4423-8342-13C07F873A83}"/>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99B3F028-EE54-4136-A1C8-32963AF4962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4EF43403-0A62-4244-BBBD-901314433AA1}"/>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637613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2A92FC-6D84-4EE7-8847-6158C860BE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5A9B6C2-B0B7-4940-B861-E32314414F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67D4C-76F8-4C9F-8312-7708E7C15135}"/>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056F8ADD-6C3A-4579-BFE3-E470F830696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6E55ED7-8AE1-4C6D-B3FE-3F66466229B8}"/>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76127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5" name="Google Shape;25;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416979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7AA9D-14B3-47C3-9FA7-632B25F57C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AD91C6-65EE-4E82-B22D-0418FCDA0B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25682B-794B-4E63-B012-64294C0B1CAD}"/>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0C230DFD-A25F-4E50-9799-81FBA8594E5A}"/>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003A3155-5480-4A08-A496-23EFF2936AB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401705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372CE-0211-43C4-AE76-6C777FDE2B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216B72-6CE8-4410-B7F5-1FF2D3EE2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F05B39-1B60-4412-8257-A757B90FE0CC}"/>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9E6C5646-736E-421B-93B1-A458C91885B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5FEFCC-5A46-48FE-82B5-40D2AB5D949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71087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8351B-612F-428F-9A33-95FEA4C72D6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CCC14-2BFF-474B-A71E-5C7E68FFBE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C1DD539-81EB-4EFC-B528-B2F5646824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0966CA3-E304-4BE6-963C-BA1C1ED18101}"/>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6" name="Marcador de pie de página 5">
            <a:extLst>
              <a:ext uri="{FF2B5EF4-FFF2-40B4-BE49-F238E27FC236}">
                <a16:creationId xmlns:a16="http://schemas.microsoft.com/office/drawing/2014/main" id="{12D18106-FEF9-46CD-890A-C08C0D0A73DE}"/>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125B5B1-4B27-4376-BA2F-9AB2F3F4720D}"/>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417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F81B2-A1F7-4DB5-8B41-B9C408DED8A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5C843-C8F6-4AED-85B7-BB3537338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B08515-A8BE-4413-A932-F49D51920B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AF6D0DD-6D54-475F-80B1-ADC7E7990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FB8088-8C53-4637-9287-D5D33EB1E4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BC7F8C-6101-4728-910C-D47DD6A3CDC3}"/>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8" name="Marcador de pie de página 7">
            <a:extLst>
              <a:ext uri="{FF2B5EF4-FFF2-40B4-BE49-F238E27FC236}">
                <a16:creationId xmlns:a16="http://schemas.microsoft.com/office/drawing/2014/main" id="{BB403F2D-A050-4994-8891-6BE60040A30C}"/>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845AEA2C-596A-4E77-911D-AC83DE7B9689}"/>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43160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37D13-834C-4EBB-9541-0387AC59A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9E3B90-AE0D-409E-A2D2-963961A2B9AD}"/>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4" name="Marcador de pie de página 3">
            <a:extLst>
              <a:ext uri="{FF2B5EF4-FFF2-40B4-BE49-F238E27FC236}">
                <a16:creationId xmlns:a16="http://schemas.microsoft.com/office/drawing/2014/main" id="{094F9FD6-61FC-481F-AB0B-11B158B57F2D}"/>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C8D18571-E77F-4F5A-AFEA-964A521E4CA5}"/>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82336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9E3AF-49B0-4F5D-BF93-A086F05BE21E}"/>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3" name="Marcador de pie de página 2">
            <a:extLst>
              <a:ext uri="{FF2B5EF4-FFF2-40B4-BE49-F238E27FC236}">
                <a16:creationId xmlns:a16="http://schemas.microsoft.com/office/drawing/2014/main" id="{27617511-65A7-46B2-ABBF-DC2BCA46BD67}"/>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2D405DCC-CC15-420F-A191-31B9C97F85E6}"/>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29129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50FAD-EC62-4A08-805A-E545E7CDE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DCA460-AE30-4572-B4CD-DEFE66C25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D04321B-7BF7-4121-9429-EDCE44D7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77D39-F82C-4985-A55E-D6978D11D5A8}"/>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6" name="Marcador de pie de página 5">
            <a:extLst>
              <a:ext uri="{FF2B5EF4-FFF2-40B4-BE49-F238E27FC236}">
                <a16:creationId xmlns:a16="http://schemas.microsoft.com/office/drawing/2014/main" id="{0DA02CD4-2716-41D3-B4F6-1D40D1332CC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C9E2BA5C-2DB9-4565-A4B2-E6A9B4A219C0}"/>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90785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66B8-A3AC-4966-8023-16CA5F2D2F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3F837E3-CE2A-4F2A-8C77-2FE0852E9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C043DF54-A49F-491F-9FEB-BF15434E1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C088A3-2FD5-4A8F-BD31-4609FE2A0FDB}"/>
              </a:ext>
            </a:extLst>
          </p:cNvPr>
          <p:cNvSpPr>
            <a:spLocks noGrp="1"/>
          </p:cNvSpPr>
          <p:nvPr>
            <p:ph type="dt" sz="half" idx="10"/>
          </p:nvPr>
        </p:nvSpPr>
        <p:spPr/>
        <p:txBody>
          <a:bodyPr/>
          <a:lstStyle/>
          <a:p>
            <a:fld id="{8B3B30F4-5E5A-4DA3-B1D0-53415E144105}" type="datetimeFigureOut">
              <a:rPr lang="es-ES" smtClean="0"/>
              <a:t>23/01/2021</a:t>
            </a:fld>
            <a:endParaRPr lang="es-ES" dirty="0"/>
          </a:p>
        </p:txBody>
      </p:sp>
      <p:sp>
        <p:nvSpPr>
          <p:cNvPr id="6" name="Marcador de pie de página 5">
            <a:extLst>
              <a:ext uri="{FF2B5EF4-FFF2-40B4-BE49-F238E27FC236}">
                <a16:creationId xmlns:a16="http://schemas.microsoft.com/office/drawing/2014/main" id="{D18760A5-DE97-49F1-A22C-D80F97F97AF6}"/>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D4384FE-F1C9-4616-AA0A-AD392BA5B982}"/>
              </a:ext>
            </a:extLst>
          </p:cNvPr>
          <p:cNvSpPr>
            <a:spLocks noGrp="1"/>
          </p:cNvSpPr>
          <p:nvPr>
            <p:ph type="sldNum" sz="quarter" idx="12"/>
          </p:nvPr>
        </p:nvSpPr>
        <p:spPr/>
        <p:txBody>
          <a:bodyPr/>
          <a:lstStyle/>
          <a:p>
            <a:fld id="{7DCB7575-941C-474A-B12B-346908C85921}" type="slidenum">
              <a:rPr lang="es-ES" smtClean="0"/>
              <a:t>‹Nº›</a:t>
            </a:fld>
            <a:endParaRPr lang="es-ES" dirty="0"/>
          </a:p>
        </p:txBody>
      </p:sp>
    </p:spTree>
    <p:extLst>
      <p:ext uri="{BB962C8B-B14F-4D97-AF65-F5344CB8AC3E}">
        <p14:creationId xmlns:p14="http://schemas.microsoft.com/office/powerpoint/2010/main" val="20569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87F870-C2F6-40BB-AE46-5F7CD611B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89C42D-A44A-4AF1-89B1-6E97E1AF1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F0E8F43-D0F7-4F77-960F-E469CB36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30F4-5E5A-4DA3-B1D0-53415E144105}" type="datetimeFigureOut">
              <a:rPr lang="es-ES" smtClean="0"/>
              <a:t>23/01/2021</a:t>
            </a:fld>
            <a:endParaRPr lang="es-ES" dirty="0"/>
          </a:p>
        </p:txBody>
      </p:sp>
      <p:sp>
        <p:nvSpPr>
          <p:cNvPr id="5" name="Marcador de pie de página 4">
            <a:extLst>
              <a:ext uri="{FF2B5EF4-FFF2-40B4-BE49-F238E27FC236}">
                <a16:creationId xmlns:a16="http://schemas.microsoft.com/office/drawing/2014/main" id="{48374AC5-CD1E-4E84-97DD-2BEBF1FC1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F704B83-0926-4FA1-8D91-7A3537DC6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B7575-941C-474A-B12B-346908C85921}" type="slidenum">
              <a:rPr lang="es-ES" smtClean="0"/>
              <a:t>‹Nº›</a:t>
            </a:fld>
            <a:endParaRPr lang="es-ES" dirty="0"/>
          </a:p>
        </p:txBody>
      </p:sp>
    </p:spTree>
    <p:extLst>
      <p:ext uri="{BB962C8B-B14F-4D97-AF65-F5344CB8AC3E}">
        <p14:creationId xmlns:p14="http://schemas.microsoft.com/office/powerpoint/2010/main" val="354185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educba.com/python-vs-javascript/"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python.org/"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5.svg"/></Relationships>
</file>

<file path=ppt/slides/_rels/slide8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docs.python.org/3/py-modindex.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9"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524003" y="1999615"/>
            <a:ext cx="9144000" cy="2764028"/>
          </a:xfrm>
          <a:effectLst>
            <a:outerShdw blurRad="50800" dist="38100" dir="2700000" algn="tl" rotWithShape="0">
              <a:prstClr val="black">
                <a:alpha val="40000"/>
              </a:prstClr>
            </a:outerShdw>
          </a:effectLst>
        </p:spPr>
        <p:txBody>
          <a:bodyPr anchor="ctr">
            <a:normAutofit/>
          </a:bodyPr>
          <a:lstStyle/>
          <a:p>
            <a:r>
              <a:rPr lang="en-US" sz="9600" cap="small" dirty="0"/>
              <a:t>Python</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966912" y="5645150"/>
            <a:ext cx="8258176" cy="631825"/>
          </a:xfrm>
        </p:spPr>
        <p:txBody>
          <a:bodyPr anchor="ctr">
            <a:normAutofit/>
          </a:bodyPr>
          <a:lstStyle/>
          <a:p>
            <a:endParaRPr lang="es-ES" sz="2800" dirty="0"/>
          </a:p>
        </p:txBody>
      </p:sp>
      <p:sp>
        <p:nvSpPr>
          <p:cNvPr id="20"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15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Bello</a:t>
            </a:r>
            <a:r>
              <a:rPr lang="es-ES" dirty="0">
                <a:effectLst/>
                <a:latin typeface="Calibri" panose="020F0502020204030204" pitchFamily="34" charset="0"/>
              </a:rPr>
              <a:t> es mejor que feo.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Explícito</a:t>
            </a:r>
            <a:r>
              <a:rPr lang="es-ES" dirty="0">
                <a:effectLst/>
                <a:latin typeface="Calibri" panose="020F0502020204030204" pitchFamily="34" charset="0"/>
              </a:rPr>
              <a:t> es mejor que implícito.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Simple</a:t>
            </a:r>
            <a:r>
              <a:rPr lang="es-ES" dirty="0">
                <a:effectLst/>
                <a:latin typeface="Calibri" panose="020F0502020204030204" pitchFamily="34" charset="0"/>
              </a:rPr>
              <a:t> es mejor que complejo.</a:t>
            </a:r>
          </a:p>
          <a:p>
            <a:pPr marL="800100" lvl="1" fontAlgn="ctr">
              <a:spcBef>
                <a:spcPts val="0"/>
              </a:spcBef>
              <a:spcAft>
                <a:spcPts val="600"/>
              </a:spcAft>
            </a:pPr>
            <a:r>
              <a:rPr lang="es-ES" dirty="0">
                <a:effectLst/>
                <a:latin typeface="Calibri" panose="020F0502020204030204" pitchFamily="34" charset="0"/>
              </a:rPr>
              <a:t>Complejo es mejor que complicado.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Plano</a:t>
            </a:r>
            <a:r>
              <a:rPr lang="es-ES" dirty="0">
                <a:effectLst/>
                <a:latin typeface="Calibri" panose="020F0502020204030204" pitchFamily="34" charset="0"/>
              </a:rPr>
              <a:t> es mejor que anidado.</a:t>
            </a:r>
          </a:p>
          <a:p>
            <a:pPr marL="342900" rtl="0" fontAlgn="ctr">
              <a:spcBef>
                <a:spcPts val="0"/>
              </a:spcBef>
              <a:spcAft>
                <a:spcPts val="600"/>
              </a:spcAft>
              <a:buFont typeface="Arial" panose="020B0604020202020204" pitchFamily="34" charset="0"/>
              <a:buChar char="•"/>
            </a:pPr>
            <a:r>
              <a:rPr lang="es-ES" b="1" dirty="0">
                <a:effectLst/>
                <a:latin typeface="Calibri" panose="020F0502020204030204" pitchFamily="34" charset="0"/>
              </a:rPr>
              <a:t>Espaciado</a:t>
            </a:r>
            <a:r>
              <a:rPr lang="es-ES" dirty="0">
                <a:effectLst/>
                <a:latin typeface="Calibri" panose="020F0502020204030204" pitchFamily="34" charset="0"/>
              </a:rPr>
              <a:t> es mejor que denso.</a:t>
            </a:r>
          </a:p>
          <a:p>
            <a:pPr marL="342900" rtl="0" fontAlgn="ctr">
              <a:spcBef>
                <a:spcPts val="0"/>
              </a:spcBef>
              <a:spcAft>
                <a:spcPts val="600"/>
              </a:spcAft>
              <a:buFont typeface="Arial" panose="020B0604020202020204" pitchFamily="34" charset="0"/>
              <a:buChar char="•"/>
            </a:pPr>
            <a:endParaRPr lang="es-ES" dirty="0">
              <a:effectLst/>
              <a:latin typeface="Calibri" panose="020F0502020204030204" pitchFamily="34" charset="0"/>
            </a:endParaRPr>
          </a:p>
          <a:p>
            <a:pPr marL="800100" lvl="1" fontAlgn="ctr">
              <a:spcBef>
                <a:spcPts val="0"/>
              </a:spcBef>
              <a:spcAft>
                <a:spcPts val="600"/>
              </a:spcAft>
            </a:pPr>
            <a:r>
              <a:rPr lang="es-ES" dirty="0">
                <a:effectLst/>
                <a:latin typeface="Calibri" panose="020F0502020204030204" pitchFamily="34" charset="0"/>
              </a:rPr>
              <a:t>La legibilidad es importante.</a:t>
            </a:r>
          </a:p>
        </p:txBody>
      </p:sp>
    </p:spTree>
    <p:extLst>
      <p:ext uri="{BB962C8B-B14F-4D97-AF65-F5344CB8AC3E}">
        <p14:creationId xmlns:p14="http://schemas.microsoft.com/office/powerpoint/2010/main" val="2753393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bros en un estante">
            <a:extLst>
              <a:ext uri="{FF2B5EF4-FFF2-40B4-BE49-F238E27FC236}">
                <a16:creationId xmlns:a16="http://schemas.microsoft.com/office/drawing/2014/main" id="{2D445305-EEFB-437C-95C5-75CD00A4F3A4}"/>
              </a:ext>
            </a:extLst>
          </p:cNvPr>
          <p:cNvPicPr>
            <a:picLocks noChangeAspect="1"/>
          </p:cNvPicPr>
          <p:nvPr/>
        </p:nvPicPr>
        <p:blipFill rotWithShape="1">
          <a:blip r:embed="rId2"/>
          <a:srcRect t="706" b="1470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BB6896-E304-4348-89B4-5CE47DF9B72C}"/>
              </a:ext>
            </a:extLst>
          </p:cNvPr>
          <p:cNvSpPr>
            <a:spLocks noGrp="1"/>
          </p:cNvSpPr>
          <p:nvPr>
            <p:ph type="title"/>
          </p:nvPr>
        </p:nvSpPr>
        <p:spPr>
          <a:xfrm>
            <a:off x="2100632" y="2542643"/>
            <a:ext cx="4597522" cy="106003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dirty="0" err="1">
                <a:solidFill>
                  <a:srgbClr val="C00000"/>
                </a:solidFill>
                <a:latin typeface="Helvetica Neue"/>
              </a:rPr>
              <a:t>Librerías</a:t>
            </a:r>
            <a:endParaRPr lang="en-US" sz="6000" b="1" dirty="0">
              <a:solidFill>
                <a:srgbClr val="C00000"/>
              </a:solidFill>
              <a:latin typeface="Helvetica Neue"/>
            </a:endParaRPr>
          </a:p>
        </p:txBody>
      </p:sp>
      <p:sp>
        <p:nvSpPr>
          <p:cNvPr id="7" name="Google Shape;341;g95f45dbb88_3_172">
            <a:extLst>
              <a:ext uri="{FF2B5EF4-FFF2-40B4-BE49-F238E27FC236}">
                <a16:creationId xmlns:a16="http://schemas.microsoft.com/office/drawing/2014/main" id="{A4042108-9EDA-44A0-AC23-75D6F0746760}"/>
              </a:ext>
            </a:extLst>
          </p:cNvPr>
          <p:cNvSpPr txBox="1"/>
          <p:nvPr/>
        </p:nvSpPr>
        <p:spPr>
          <a:xfrm>
            <a:off x="415600" y="3083800"/>
            <a:ext cx="141304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requests</a:t>
            </a:r>
            <a:endParaRPr lang="es-ES" sz="1867" dirty="0">
              <a:solidFill>
                <a:srgbClr val="000000"/>
              </a:solidFill>
              <a:latin typeface="Helvetica Neue"/>
              <a:ea typeface="Helvetica Neue"/>
              <a:cs typeface="Helvetica Neue"/>
              <a:sym typeface="Helvetica Neue"/>
            </a:endParaRPr>
          </a:p>
        </p:txBody>
      </p:sp>
      <p:sp>
        <p:nvSpPr>
          <p:cNvPr id="8" name="Google Shape;342;g95f45dbb88_3_172">
            <a:extLst>
              <a:ext uri="{FF2B5EF4-FFF2-40B4-BE49-F238E27FC236}">
                <a16:creationId xmlns:a16="http://schemas.microsoft.com/office/drawing/2014/main" id="{DA52F4B2-7560-4599-85E8-2AB010A3ACB9}"/>
              </a:ext>
            </a:extLst>
          </p:cNvPr>
          <p:cNvSpPr txBox="1"/>
          <p:nvPr/>
        </p:nvSpPr>
        <p:spPr>
          <a:xfrm>
            <a:off x="6698154" y="887944"/>
            <a:ext cx="1992946"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SQLAlchemy</a:t>
            </a:r>
            <a:endParaRPr lang="es-ES" sz="1867" dirty="0">
              <a:solidFill>
                <a:srgbClr val="000000"/>
              </a:solidFill>
              <a:latin typeface="Helvetica Neue"/>
              <a:ea typeface="Helvetica Neue"/>
              <a:cs typeface="Helvetica Neue"/>
              <a:sym typeface="Helvetica Neue"/>
            </a:endParaRPr>
          </a:p>
        </p:txBody>
      </p:sp>
      <p:sp>
        <p:nvSpPr>
          <p:cNvPr id="10" name="Google Shape;343;g95f45dbb88_3_172">
            <a:extLst>
              <a:ext uri="{FF2B5EF4-FFF2-40B4-BE49-F238E27FC236}">
                <a16:creationId xmlns:a16="http://schemas.microsoft.com/office/drawing/2014/main" id="{890A9DD9-1D36-45A0-9C9E-BC2BFCBF3C0C}"/>
              </a:ext>
            </a:extLst>
          </p:cNvPr>
          <p:cNvSpPr txBox="1"/>
          <p:nvPr/>
        </p:nvSpPr>
        <p:spPr>
          <a:xfrm>
            <a:off x="2861915" y="3753992"/>
            <a:ext cx="146913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a:solidFill>
                  <a:srgbClr val="000000"/>
                </a:solidFill>
                <a:latin typeface="Helvetica Neue"/>
                <a:ea typeface="Helvetica Neue"/>
                <a:cs typeface="Helvetica Neue"/>
                <a:sym typeface="Helvetica Neue"/>
              </a:rPr>
              <a:t>Pandas</a:t>
            </a:r>
            <a:endParaRPr lang="es-ES" sz="1867" b="1" dirty="0">
              <a:solidFill>
                <a:srgbClr val="000000"/>
              </a:solidFill>
              <a:latin typeface="Helvetica Neue"/>
              <a:ea typeface="Helvetica Neue"/>
              <a:cs typeface="Helvetica Neue"/>
              <a:sym typeface="Helvetica Neue"/>
            </a:endParaRPr>
          </a:p>
        </p:txBody>
      </p:sp>
      <p:sp>
        <p:nvSpPr>
          <p:cNvPr id="12" name="Google Shape;344;g95f45dbb88_3_172">
            <a:extLst>
              <a:ext uri="{FF2B5EF4-FFF2-40B4-BE49-F238E27FC236}">
                <a16:creationId xmlns:a16="http://schemas.microsoft.com/office/drawing/2014/main" id="{B29DAC68-860B-46E1-9A9F-0AC7FA5882BD}"/>
              </a:ext>
            </a:extLst>
          </p:cNvPr>
          <p:cNvSpPr txBox="1"/>
          <p:nvPr/>
        </p:nvSpPr>
        <p:spPr>
          <a:xfrm>
            <a:off x="6935282" y="3816572"/>
            <a:ext cx="243330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latin typeface="Helvetica Neue"/>
                <a:ea typeface="Helvetica Neue"/>
                <a:cs typeface="Helvetica Neue"/>
                <a:sym typeface="Helvetica Neue"/>
              </a:rPr>
              <a:t>Numpy</a:t>
            </a:r>
            <a:endParaRPr lang="es-ES" sz="1867" b="1" dirty="0">
              <a:latin typeface="Helvetica Neue"/>
              <a:ea typeface="Helvetica Neue"/>
              <a:cs typeface="Helvetica Neue"/>
              <a:sym typeface="Helvetica Neue"/>
            </a:endParaRPr>
          </a:p>
        </p:txBody>
      </p:sp>
      <p:sp>
        <p:nvSpPr>
          <p:cNvPr id="13" name="Google Shape;345;g95f45dbb88_3_172">
            <a:extLst>
              <a:ext uri="{FF2B5EF4-FFF2-40B4-BE49-F238E27FC236}">
                <a16:creationId xmlns:a16="http://schemas.microsoft.com/office/drawing/2014/main" id="{CFA94093-CCF6-41A5-B1E9-72FBAC5F07A9}"/>
              </a:ext>
            </a:extLst>
          </p:cNvPr>
          <p:cNvSpPr txBox="1"/>
          <p:nvPr/>
        </p:nvSpPr>
        <p:spPr>
          <a:xfrm>
            <a:off x="3426952" y="762089"/>
            <a:ext cx="1924764"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Marshmallow</a:t>
            </a:r>
            <a:endParaRPr lang="es-ES" sz="1867" dirty="0">
              <a:solidFill>
                <a:srgbClr val="000000"/>
              </a:solidFill>
              <a:latin typeface="Helvetica Neue"/>
              <a:ea typeface="Helvetica Neue"/>
              <a:cs typeface="Helvetica Neue"/>
              <a:sym typeface="Helvetica Neue"/>
            </a:endParaRPr>
          </a:p>
        </p:txBody>
      </p:sp>
      <p:sp>
        <p:nvSpPr>
          <p:cNvPr id="14" name="Google Shape;346;g95f45dbb88_3_172">
            <a:extLst>
              <a:ext uri="{FF2B5EF4-FFF2-40B4-BE49-F238E27FC236}">
                <a16:creationId xmlns:a16="http://schemas.microsoft.com/office/drawing/2014/main" id="{A597B2F2-0485-4609-A6F1-6B1BE4E87300}"/>
              </a:ext>
            </a:extLst>
          </p:cNvPr>
          <p:cNvSpPr txBox="1"/>
          <p:nvPr/>
        </p:nvSpPr>
        <p:spPr>
          <a:xfrm>
            <a:off x="3942327" y="4473224"/>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Celery</a:t>
            </a:r>
            <a:endParaRPr lang="es-ES" sz="1867" dirty="0">
              <a:solidFill>
                <a:srgbClr val="000000"/>
              </a:solidFill>
              <a:latin typeface="Helvetica Neue"/>
              <a:ea typeface="Helvetica Neue"/>
              <a:cs typeface="Helvetica Neue"/>
              <a:sym typeface="Helvetica Neue"/>
            </a:endParaRPr>
          </a:p>
        </p:txBody>
      </p:sp>
      <p:sp>
        <p:nvSpPr>
          <p:cNvPr id="15" name="Google Shape;347;g95f45dbb88_3_172">
            <a:extLst>
              <a:ext uri="{FF2B5EF4-FFF2-40B4-BE49-F238E27FC236}">
                <a16:creationId xmlns:a16="http://schemas.microsoft.com/office/drawing/2014/main" id="{1D20F685-A093-4F18-ADD8-B900D6DC008A}"/>
              </a:ext>
            </a:extLst>
          </p:cNvPr>
          <p:cNvSpPr txBox="1"/>
          <p:nvPr/>
        </p:nvSpPr>
        <p:spPr>
          <a:xfrm>
            <a:off x="574781" y="2191771"/>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Boto</a:t>
            </a:r>
          </a:p>
        </p:txBody>
      </p:sp>
      <p:sp>
        <p:nvSpPr>
          <p:cNvPr id="16" name="Google Shape;348;g95f45dbb88_3_172">
            <a:extLst>
              <a:ext uri="{FF2B5EF4-FFF2-40B4-BE49-F238E27FC236}">
                <a16:creationId xmlns:a16="http://schemas.microsoft.com/office/drawing/2014/main" id="{2C9EAAD2-C444-439E-8A48-9FCD4563B670}"/>
              </a:ext>
            </a:extLst>
          </p:cNvPr>
          <p:cNvSpPr txBox="1"/>
          <p:nvPr/>
        </p:nvSpPr>
        <p:spPr>
          <a:xfrm>
            <a:off x="6935282" y="2893902"/>
            <a:ext cx="141325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latin typeface="Helvetica Neue"/>
                <a:ea typeface="Helvetica Neue"/>
                <a:cs typeface="Helvetica Neue"/>
                <a:sym typeface="Helvetica Neue"/>
              </a:rPr>
              <a:t>Click</a:t>
            </a:r>
            <a:endParaRPr lang="es-ES" sz="1867" dirty="0">
              <a:latin typeface="Helvetica Neue"/>
              <a:ea typeface="Helvetica Neue"/>
              <a:cs typeface="Helvetica Neue"/>
              <a:sym typeface="Helvetica Neue"/>
            </a:endParaRPr>
          </a:p>
        </p:txBody>
      </p:sp>
      <p:sp>
        <p:nvSpPr>
          <p:cNvPr id="17" name="Google Shape;349;g95f45dbb88_3_172">
            <a:extLst>
              <a:ext uri="{FF2B5EF4-FFF2-40B4-BE49-F238E27FC236}">
                <a16:creationId xmlns:a16="http://schemas.microsoft.com/office/drawing/2014/main" id="{5ED9B949-B730-49C5-8B0F-8B5814EC84AE}"/>
              </a:ext>
            </a:extLst>
          </p:cNvPr>
          <p:cNvSpPr txBox="1"/>
          <p:nvPr/>
        </p:nvSpPr>
        <p:spPr>
          <a:xfrm>
            <a:off x="1299114" y="4489589"/>
            <a:ext cx="1562801"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Pylint</a:t>
            </a:r>
            <a:endParaRPr lang="es-ES" sz="1867" dirty="0">
              <a:solidFill>
                <a:srgbClr val="000000"/>
              </a:solidFill>
              <a:latin typeface="Helvetica Neue"/>
              <a:ea typeface="Helvetica Neue"/>
              <a:cs typeface="Helvetica Neue"/>
              <a:sym typeface="Helvetica Neue"/>
            </a:endParaRPr>
          </a:p>
        </p:txBody>
      </p:sp>
      <p:sp>
        <p:nvSpPr>
          <p:cNvPr id="18" name="Google Shape;350;g95f45dbb88_3_172">
            <a:extLst>
              <a:ext uri="{FF2B5EF4-FFF2-40B4-BE49-F238E27FC236}">
                <a16:creationId xmlns:a16="http://schemas.microsoft.com/office/drawing/2014/main" id="{EE11D1AC-3E8E-48AA-BA38-5E7097447DAD}"/>
              </a:ext>
            </a:extLst>
          </p:cNvPr>
          <p:cNvSpPr txBox="1"/>
          <p:nvPr/>
        </p:nvSpPr>
        <p:spPr>
          <a:xfrm>
            <a:off x="3516598" y="1710173"/>
            <a:ext cx="183220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Bandit</a:t>
            </a:r>
            <a:endParaRPr lang="es-ES" sz="1867" dirty="0">
              <a:solidFill>
                <a:srgbClr val="000000"/>
              </a:solidFill>
              <a:latin typeface="Helvetica Neue"/>
              <a:ea typeface="Helvetica Neue"/>
              <a:cs typeface="Helvetica Neue"/>
              <a:sym typeface="Helvetica Neue"/>
            </a:endParaRPr>
          </a:p>
        </p:txBody>
      </p:sp>
      <p:sp>
        <p:nvSpPr>
          <p:cNvPr id="19" name="Google Shape;351;g95f45dbb88_3_172">
            <a:extLst>
              <a:ext uri="{FF2B5EF4-FFF2-40B4-BE49-F238E27FC236}">
                <a16:creationId xmlns:a16="http://schemas.microsoft.com/office/drawing/2014/main" id="{51AEF938-7CA4-4C26-B44F-2498D4E28977}"/>
              </a:ext>
            </a:extLst>
          </p:cNvPr>
          <p:cNvSpPr txBox="1"/>
          <p:nvPr/>
        </p:nvSpPr>
        <p:spPr>
          <a:xfrm>
            <a:off x="6751156" y="5110696"/>
            <a:ext cx="1781503"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a:solidFill>
                  <a:srgbClr val="000000"/>
                </a:solidFill>
                <a:latin typeface="Helvetica Neue"/>
                <a:ea typeface="Helvetica Neue"/>
                <a:cs typeface="Helvetica Neue"/>
                <a:sym typeface="Helvetica Neue"/>
              </a:rPr>
              <a:t>Flake8</a:t>
            </a:r>
          </a:p>
        </p:txBody>
      </p:sp>
      <p:sp>
        <p:nvSpPr>
          <p:cNvPr id="20" name="Google Shape;353;g95f45dbb88_3_172">
            <a:extLst>
              <a:ext uri="{FF2B5EF4-FFF2-40B4-BE49-F238E27FC236}">
                <a16:creationId xmlns:a16="http://schemas.microsoft.com/office/drawing/2014/main" id="{77A79952-2D44-441A-807A-F72A436CE60A}"/>
              </a:ext>
            </a:extLst>
          </p:cNvPr>
          <p:cNvSpPr txBox="1"/>
          <p:nvPr/>
        </p:nvSpPr>
        <p:spPr>
          <a:xfrm>
            <a:off x="2734598" y="5387493"/>
            <a:ext cx="1980867"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TensorFlow</a:t>
            </a:r>
            <a:endParaRPr lang="es-ES" sz="1867" dirty="0">
              <a:solidFill>
                <a:srgbClr val="000000"/>
              </a:solidFill>
              <a:latin typeface="Helvetica Neue"/>
              <a:ea typeface="Helvetica Neue"/>
              <a:cs typeface="Helvetica Neue"/>
              <a:sym typeface="Helvetica Neue"/>
            </a:endParaRPr>
          </a:p>
        </p:txBody>
      </p:sp>
      <p:sp>
        <p:nvSpPr>
          <p:cNvPr id="21" name="Google Shape;354;g95f45dbb88_3_172">
            <a:extLst>
              <a:ext uri="{FF2B5EF4-FFF2-40B4-BE49-F238E27FC236}">
                <a16:creationId xmlns:a16="http://schemas.microsoft.com/office/drawing/2014/main" id="{590BBD01-FC6E-4688-86DA-A016592A9707}"/>
              </a:ext>
            </a:extLst>
          </p:cNvPr>
          <p:cNvSpPr txBox="1"/>
          <p:nvPr/>
        </p:nvSpPr>
        <p:spPr>
          <a:xfrm>
            <a:off x="1581015" y="383606"/>
            <a:ext cx="12809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1867" dirty="0" err="1">
                <a:solidFill>
                  <a:srgbClr val="000000"/>
                </a:solidFill>
                <a:latin typeface="Helvetica Neue"/>
                <a:ea typeface="Helvetica Neue"/>
                <a:cs typeface="Helvetica Neue"/>
                <a:sym typeface="Helvetica Neue"/>
              </a:rPr>
              <a:t>Pillow</a:t>
            </a:r>
            <a:endParaRPr lang="es-ES" sz="1867" dirty="0">
              <a:solidFill>
                <a:srgbClr val="000000"/>
              </a:solidFill>
              <a:latin typeface="Helvetica Neue"/>
              <a:ea typeface="Helvetica Neue"/>
              <a:cs typeface="Helvetica Neue"/>
              <a:sym typeface="Helvetica Neue"/>
            </a:endParaRPr>
          </a:p>
        </p:txBody>
      </p:sp>
      <p:sp>
        <p:nvSpPr>
          <p:cNvPr id="22" name="Google Shape;355;g95f45dbb88_3_172">
            <a:extLst>
              <a:ext uri="{FF2B5EF4-FFF2-40B4-BE49-F238E27FC236}">
                <a16:creationId xmlns:a16="http://schemas.microsoft.com/office/drawing/2014/main" id="{F348A385-0A50-499E-90BC-EB2415297AD5}"/>
              </a:ext>
            </a:extLst>
          </p:cNvPr>
          <p:cNvSpPr txBox="1"/>
          <p:nvPr/>
        </p:nvSpPr>
        <p:spPr>
          <a:xfrm>
            <a:off x="6840580" y="1776546"/>
            <a:ext cx="2492812"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Matplotlib</a:t>
            </a:r>
            <a:endParaRPr lang="es-ES" sz="1867" b="1" dirty="0">
              <a:solidFill>
                <a:srgbClr val="000000"/>
              </a:solidFill>
              <a:latin typeface="Helvetica Neue"/>
              <a:ea typeface="Helvetica Neue"/>
              <a:cs typeface="Helvetica Neue"/>
              <a:sym typeface="Helvetica Neue"/>
            </a:endParaRPr>
          </a:p>
        </p:txBody>
      </p:sp>
      <p:sp>
        <p:nvSpPr>
          <p:cNvPr id="23" name="Google Shape;356;g95f45dbb88_3_172">
            <a:extLst>
              <a:ext uri="{FF2B5EF4-FFF2-40B4-BE49-F238E27FC236}">
                <a16:creationId xmlns:a16="http://schemas.microsoft.com/office/drawing/2014/main" id="{28D6B558-B703-422C-85D0-65802855E4D4}"/>
              </a:ext>
            </a:extLst>
          </p:cNvPr>
          <p:cNvSpPr txBox="1"/>
          <p:nvPr/>
        </p:nvSpPr>
        <p:spPr>
          <a:xfrm>
            <a:off x="623326" y="1315573"/>
            <a:ext cx="1457188"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ES" sz="2400" b="1" dirty="0" err="1">
                <a:solidFill>
                  <a:srgbClr val="000000"/>
                </a:solidFill>
                <a:latin typeface="Helvetica Neue"/>
                <a:ea typeface="Helvetica Neue"/>
                <a:cs typeface="Helvetica Neue"/>
                <a:sym typeface="Helvetica Neue"/>
              </a:rPr>
              <a:t>ScyPy</a:t>
            </a:r>
            <a:endParaRPr lang="es-ES"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73194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5BBF2DAB-0D86-4625-9FC8-6DB9B7C17F7B}"/>
              </a:ext>
            </a:extLst>
          </p:cNvPr>
          <p:cNvSpPr>
            <a:spLocks noGrp="1"/>
          </p:cNvSpPr>
          <p:nvPr>
            <p:ph type="title"/>
          </p:nvPr>
        </p:nvSpPr>
        <p:spPr>
          <a:xfrm>
            <a:off x="838200" y="1391619"/>
            <a:ext cx="4905401" cy="4042196"/>
          </a:xfrm>
        </p:spPr>
        <p:txBody>
          <a:bodyPr>
            <a:normAutofit/>
          </a:bodyPr>
          <a:lstStyle/>
          <a:p>
            <a:pPr algn="ctr"/>
            <a:r>
              <a:rPr lang="es-ES">
                <a:solidFill>
                  <a:schemeClr val="bg1"/>
                </a:solidFill>
              </a:rPr>
              <a:t>Ficheros</a:t>
            </a:r>
          </a:p>
        </p:txBody>
      </p:sp>
      <p:sp>
        <p:nvSpPr>
          <p:cNvPr id="3" name="Marcador de contenido 2">
            <a:extLst>
              <a:ext uri="{FF2B5EF4-FFF2-40B4-BE49-F238E27FC236}">
                <a16:creationId xmlns:a16="http://schemas.microsoft.com/office/drawing/2014/main" id="{4232AA76-9601-4DBC-AB0E-A457E53B0E31}"/>
              </a:ext>
            </a:extLst>
          </p:cNvPr>
          <p:cNvSpPr>
            <a:spLocks noGrp="1"/>
          </p:cNvSpPr>
          <p:nvPr>
            <p:ph idx="1"/>
          </p:nvPr>
        </p:nvSpPr>
        <p:spPr>
          <a:xfrm>
            <a:off x="6477270" y="1130846"/>
            <a:ext cx="5073876" cy="4351338"/>
          </a:xfrm>
        </p:spPr>
        <p:txBody>
          <a:bodyPr>
            <a:normAutofit/>
          </a:bodyPr>
          <a:lstStyle/>
          <a:p>
            <a:r>
              <a:rPr lang="es-ES" dirty="0">
                <a:solidFill>
                  <a:schemeClr val="bg1"/>
                </a:solidFill>
              </a:rPr>
              <a:t>Apertura : open()  -&gt; devuelve el </a:t>
            </a:r>
            <a:r>
              <a:rPr lang="es-ES" dirty="0" err="1">
                <a:solidFill>
                  <a:schemeClr val="bg1"/>
                </a:solidFill>
              </a:rPr>
              <a:t>handler</a:t>
            </a:r>
            <a:r>
              <a:rPr lang="es-ES" dirty="0">
                <a:solidFill>
                  <a:schemeClr val="bg1"/>
                </a:solidFill>
              </a:rPr>
              <a:t> del fichero (e.g. f)</a:t>
            </a:r>
            <a:br>
              <a:rPr lang="es-ES" dirty="0">
                <a:solidFill>
                  <a:schemeClr val="bg1"/>
                </a:solidFill>
              </a:rPr>
            </a:br>
            <a:r>
              <a:rPr lang="es-ES" dirty="0">
                <a:solidFill>
                  <a:schemeClr val="bg1"/>
                </a:solidFill>
              </a:rPr>
              <a:t>el segundo parámetro indica el modo de apertura</a:t>
            </a:r>
          </a:p>
          <a:p>
            <a:r>
              <a:rPr lang="es-ES" dirty="0">
                <a:solidFill>
                  <a:schemeClr val="bg1"/>
                </a:solidFill>
              </a:rPr>
              <a:t>Cierre : </a:t>
            </a:r>
            <a:r>
              <a:rPr lang="es-ES" dirty="0" err="1">
                <a:solidFill>
                  <a:schemeClr val="bg1"/>
                </a:solidFill>
              </a:rPr>
              <a:t>f.close</a:t>
            </a:r>
            <a:r>
              <a:rPr lang="es-ES" dirty="0">
                <a:solidFill>
                  <a:schemeClr val="bg1"/>
                </a:solidFill>
              </a:rPr>
              <a:t>()</a:t>
            </a:r>
          </a:p>
          <a:p>
            <a:r>
              <a:rPr lang="es-ES" dirty="0">
                <a:solidFill>
                  <a:schemeClr val="bg1"/>
                </a:solidFill>
              </a:rPr>
              <a:t>Lectura : </a:t>
            </a:r>
            <a:r>
              <a:rPr lang="es-ES" dirty="0" err="1">
                <a:solidFill>
                  <a:schemeClr val="bg1"/>
                </a:solidFill>
              </a:rPr>
              <a:t>f.read</a:t>
            </a:r>
            <a:r>
              <a:rPr lang="es-ES" dirty="0">
                <a:solidFill>
                  <a:schemeClr val="bg1"/>
                </a:solidFill>
              </a:rPr>
              <a:t>(</a:t>
            </a:r>
            <a:r>
              <a:rPr lang="es-ES" dirty="0" err="1">
                <a:solidFill>
                  <a:schemeClr val="bg1"/>
                </a:solidFill>
              </a:rPr>
              <a:t>nc</a:t>
            </a:r>
            <a:r>
              <a:rPr lang="es-ES" dirty="0">
                <a:solidFill>
                  <a:schemeClr val="bg1"/>
                </a:solidFill>
              </a:rPr>
              <a:t>) / </a:t>
            </a:r>
            <a:r>
              <a:rPr lang="es-ES" dirty="0" err="1">
                <a:solidFill>
                  <a:schemeClr val="bg1"/>
                </a:solidFill>
              </a:rPr>
              <a:t>f.readline</a:t>
            </a:r>
            <a:r>
              <a:rPr lang="es-ES" dirty="0">
                <a:solidFill>
                  <a:schemeClr val="bg1"/>
                </a:solidFill>
              </a:rPr>
              <a:t>() </a:t>
            </a:r>
          </a:p>
          <a:p>
            <a:r>
              <a:rPr lang="es-ES" dirty="0">
                <a:solidFill>
                  <a:schemeClr val="bg1"/>
                </a:solidFill>
              </a:rPr>
              <a:t>Escritura / Creación : </a:t>
            </a:r>
            <a:r>
              <a:rPr lang="es-ES" dirty="0" err="1">
                <a:solidFill>
                  <a:schemeClr val="bg1"/>
                </a:solidFill>
              </a:rPr>
              <a:t>f.write</a:t>
            </a:r>
            <a:r>
              <a:rPr lang="es-ES" dirty="0">
                <a:solidFill>
                  <a:schemeClr val="bg1"/>
                </a:solidFill>
              </a:rPr>
              <a:t>()</a:t>
            </a:r>
          </a:p>
          <a:p>
            <a:r>
              <a:rPr lang="es-ES" dirty="0">
                <a:solidFill>
                  <a:schemeClr val="bg1"/>
                </a:solidFill>
              </a:rPr>
              <a:t>Eliminación : </a:t>
            </a:r>
            <a:r>
              <a:rPr lang="es-ES" dirty="0" err="1">
                <a:solidFill>
                  <a:schemeClr val="bg1"/>
                </a:solidFill>
              </a:rPr>
              <a:t>f.delete</a:t>
            </a:r>
            <a:r>
              <a:rPr lang="es-ES" dirty="0">
                <a:solidFill>
                  <a:schemeClr val="bg1"/>
                </a:solidFill>
              </a:rPr>
              <a:t>()</a:t>
            </a:r>
          </a:p>
        </p:txBody>
      </p:sp>
    </p:spTree>
    <p:extLst>
      <p:ext uri="{BB962C8B-B14F-4D97-AF65-F5344CB8AC3E}">
        <p14:creationId xmlns:p14="http://schemas.microsoft.com/office/powerpoint/2010/main" val="2001753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3AA3A-43AA-45C7-9322-8AAC48396B90}"/>
              </a:ext>
            </a:extLst>
          </p:cNvPr>
          <p:cNvPicPr>
            <a:picLocks noChangeAspect="1"/>
          </p:cNvPicPr>
          <p:nvPr/>
        </p:nvPicPr>
        <p:blipFill rotWithShape="1">
          <a:blip r:embed="rId2"/>
          <a:srcRect l="21159" r="18405" b="-1"/>
          <a:stretch/>
        </p:blipFill>
        <p:spPr>
          <a:xfrm>
            <a:off x="5982788" y="10"/>
            <a:ext cx="6209211" cy="6857990"/>
          </a:xfrm>
          <a:prstGeom prst="rect">
            <a:avLst/>
          </a:prstGeom>
        </p:spPr>
      </p:pic>
      <p:sp>
        <p:nvSpPr>
          <p:cNvPr id="10" name="Freeform: Shape 9">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590134A-3A94-40DF-A1C6-2872F7CBF42C}"/>
              </a:ext>
            </a:extLst>
          </p:cNvPr>
          <p:cNvSpPr>
            <a:spLocks noGrp="1"/>
          </p:cNvSpPr>
          <p:nvPr>
            <p:ph type="title"/>
          </p:nvPr>
        </p:nvSpPr>
        <p:spPr>
          <a:xfrm>
            <a:off x="804671" y="365125"/>
            <a:ext cx="6806609" cy="1325563"/>
          </a:xfrm>
        </p:spPr>
        <p:txBody>
          <a:bodyPr>
            <a:normAutofit/>
          </a:bodyPr>
          <a:lstStyle/>
          <a:p>
            <a:r>
              <a:rPr lang="es-ES" dirty="0"/>
              <a:t>Apertura de ficheros</a:t>
            </a:r>
          </a:p>
        </p:txBody>
      </p:sp>
      <p:graphicFrame>
        <p:nvGraphicFramePr>
          <p:cNvPr id="5" name="Marcador de contenido 2">
            <a:extLst>
              <a:ext uri="{FF2B5EF4-FFF2-40B4-BE49-F238E27FC236}">
                <a16:creationId xmlns:a16="http://schemas.microsoft.com/office/drawing/2014/main" id="{481636FC-3026-4893-90AE-899BBF07D6F5}"/>
              </a:ext>
            </a:extLst>
          </p:cNvPr>
          <p:cNvGraphicFramePr>
            <a:graphicFrameLocks noGrp="1"/>
          </p:cNvGraphicFramePr>
          <p:nvPr>
            <p:ph idx="1"/>
            <p:extLst>
              <p:ext uri="{D42A27DB-BD31-4B8C-83A1-F6EECF244321}">
                <p14:modId xmlns:p14="http://schemas.microsoft.com/office/powerpoint/2010/main" val="1894699024"/>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0777819"/>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a:t>
            </a:r>
          </a:p>
          <a:p>
            <a:r>
              <a:rPr lang="es-ES" sz="2000" dirty="0"/>
              <a:t>Lectura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87F820B-B313-470A-BF7C-1E9BF0FAA106}"/>
              </a:ext>
            </a:extLst>
          </p:cNvPr>
          <p:cNvSpPr txBox="1"/>
          <p:nvPr/>
        </p:nvSpPr>
        <p:spPr>
          <a:xfrm>
            <a:off x="5451488" y="1039598"/>
            <a:ext cx="6097044" cy="2862322"/>
          </a:xfrm>
          <a:prstGeom prst="rect">
            <a:avLst/>
          </a:prstGeom>
          <a:noFill/>
        </p:spPr>
        <p:txBody>
          <a:bodyPr wrap="square">
            <a:spAutoFit/>
          </a:bodyPr>
          <a:lstStyle/>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h = open(</a:t>
            </a:r>
            <a:r>
              <a:rPr lang="es-ES" b="0" dirty="0">
                <a:solidFill>
                  <a:srgbClr val="CE9178"/>
                </a:solidFill>
                <a:effectLst/>
                <a:latin typeface="Consolas" panose="020B0609020204030204" pitchFamily="49" charset="0"/>
              </a:rPr>
              <a:t>'sample.txt'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h.read</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h.close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FileNotFoundError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'El fichero no existe'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text</a:t>
            </a:r>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6A3223C5-226C-4E62-9F30-D6A0E1261D2C}"/>
              </a:ext>
            </a:extLst>
          </p:cNvPr>
          <p:cNvSpPr txBox="1"/>
          <p:nvPr/>
        </p:nvSpPr>
        <p:spPr>
          <a:xfrm>
            <a:off x="7537706" y="4208838"/>
            <a:ext cx="4489184" cy="369332"/>
          </a:xfrm>
          <a:prstGeom prst="rect">
            <a:avLst/>
          </a:prstGeom>
          <a:noFill/>
        </p:spPr>
        <p:txBody>
          <a:bodyPr wrap="square">
            <a:spAutoFit/>
          </a:bodyPr>
          <a:lstStyle/>
          <a:p>
            <a:r>
              <a:rPr lang="es-ES" dirty="0"/>
              <a:t>Esto es un ejemplo de fichero de texto</a:t>
            </a:r>
          </a:p>
        </p:txBody>
      </p:sp>
      <p:sp>
        <p:nvSpPr>
          <p:cNvPr id="13" name="CuadroTexto 12">
            <a:extLst>
              <a:ext uri="{FF2B5EF4-FFF2-40B4-BE49-F238E27FC236}">
                <a16:creationId xmlns:a16="http://schemas.microsoft.com/office/drawing/2014/main" id="{BFE5A0D5-06FE-4B68-BC0B-07033D5B766A}"/>
              </a:ext>
            </a:extLst>
          </p:cNvPr>
          <p:cNvSpPr txBox="1"/>
          <p:nvPr/>
        </p:nvSpPr>
        <p:spPr>
          <a:xfrm>
            <a:off x="6167503" y="4885088"/>
            <a:ext cx="3966053" cy="369332"/>
          </a:xfrm>
          <a:prstGeom prst="rect">
            <a:avLst/>
          </a:prstGeom>
          <a:noFill/>
        </p:spPr>
        <p:txBody>
          <a:bodyPr wrap="square">
            <a:spAutoFit/>
          </a:bodyPr>
          <a:lstStyle/>
          <a:p>
            <a:r>
              <a:rPr lang="es-ES" b="0" dirty="0">
                <a:solidFill>
                  <a:srgbClr val="D4D4D4"/>
                </a:solidFill>
                <a:effectLst/>
                <a:latin typeface="Consolas" panose="020B0609020204030204" pitchFamily="49" charset="0"/>
              </a:rPr>
              <a:t>h = open(</a:t>
            </a:r>
            <a:r>
              <a:rPr lang="es-ES" b="0" dirty="0">
                <a:solidFill>
                  <a:srgbClr val="CE9178"/>
                </a:solidFill>
                <a:effectLst/>
                <a:latin typeface="Consolas" panose="020B0609020204030204" pitchFamily="49" charset="0"/>
              </a:rPr>
              <a:t>'sample2.txt'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endParaRPr lang="es-ES" dirty="0"/>
          </a:p>
        </p:txBody>
      </p:sp>
      <p:sp>
        <p:nvSpPr>
          <p:cNvPr id="15" name="CuadroTexto 14">
            <a:extLst>
              <a:ext uri="{FF2B5EF4-FFF2-40B4-BE49-F238E27FC236}">
                <a16:creationId xmlns:a16="http://schemas.microsoft.com/office/drawing/2014/main" id="{46997994-0031-4443-B8D2-E53A8F9EB928}"/>
              </a:ext>
            </a:extLst>
          </p:cNvPr>
          <p:cNvSpPr txBox="1"/>
          <p:nvPr/>
        </p:nvSpPr>
        <p:spPr>
          <a:xfrm>
            <a:off x="7537706" y="5633736"/>
            <a:ext cx="2625768" cy="369332"/>
          </a:xfrm>
          <a:prstGeom prst="rect">
            <a:avLst/>
          </a:prstGeom>
          <a:noFill/>
        </p:spPr>
        <p:txBody>
          <a:bodyPr wrap="square">
            <a:spAutoFit/>
          </a:bodyPr>
          <a:lstStyle/>
          <a:p>
            <a:r>
              <a:rPr lang="es-ES" dirty="0"/>
              <a:t>El fichero no existe</a:t>
            </a:r>
          </a:p>
        </p:txBody>
      </p:sp>
    </p:spTree>
    <p:extLst>
      <p:ext uri="{BB962C8B-B14F-4D97-AF65-F5344CB8AC3E}">
        <p14:creationId xmlns:p14="http://schemas.microsoft.com/office/powerpoint/2010/main" val="77931359"/>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Ficheros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Apertura - Creación</a:t>
            </a:r>
          </a:p>
          <a:p>
            <a:r>
              <a:rPr lang="es-ES" sz="2000" dirty="0"/>
              <a:t>Escritura</a:t>
            </a:r>
          </a:p>
          <a:p>
            <a:r>
              <a:rPr lang="es-ES" sz="2000" dirty="0"/>
              <a:t>Cierre</a:t>
            </a:r>
          </a:p>
          <a:p>
            <a:endParaRPr lang="es-ES" sz="2000" dirty="0"/>
          </a:p>
          <a:p>
            <a:r>
              <a:rPr lang="es-ES" sz="2000" dirty="0"/>
              <a:t>Controlamos que el fichero exista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11_files.py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7C152B31-1932-4413-95E7-6B9A2A74787A}"/>
              </a:ext>
            </a:extLst>
          </p:cNvPr>
          <p:cNvSpPr txBox="1"/>
          <p:nvPr/>
        </p:nvSpPr>
        <p:spPr>
          <a:xfrm>
            <a:off x="5140361" y="754744"/>
            <a:ext cx="6578984" cy="5262979"/>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import</a:t>
            </a:r>
            <a:r>
              <a:rPr lang="es-ES" sz="1600" b="0" dirty="0">
                <a:solidFill>
                  <a:srgbClr val="D4D4D4"/>
                </a:solidFill>
                <a:effectLst/>
                <a:latin typeface="Consolas" panose="020B0609020204030204" pitchFamily="49" charset="0"/>
              </a:rPr>
              <a:t> os</a:t>
            </a:r>
          </a:p>
          <a:p>
            <a:br>
              <a:rPr lang="es-ES" sz="1600" b="0" dirty="0">
                <a:solidFill>
                  <a:srgbClr val="D4D4D4"/>
                </a:solidFill>
                <a:effectLst/>
                <a:latin typeface="Consolas" panose="020B0609020204030204" pitchFamily="49" charset="0"/>
              </a:rPr>
            </a:br>
            <a:r>
              <a:rPr lang="es-ES" sz="1600" b="0" dirty="0">
                <a:solidFill>
                  <a:srgbClr val="569CD6"/>
                </a:solidFill>
                <a:effectLst/>
                <a:latin typeface="Consolas" panose="020B0609020204030204" pitchFamily="49" charset="0"/>
              </a:rPr>
              <a:t>try</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xt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f.write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'Esto esta escrito desde un programa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f = open(</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rt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f.read</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f.close</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except</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FileExistsError</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"El fichero ya existe, ¿desea borrarlo? (S/N)"</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a:t>
            </a:r>
            <a:r>
              <a:rPr lang="es-ES" sz="1600" b="0" dirty="0">
                <a:solidFill>
                  <a:srgbClr val="D4D4D4"/>
                </a:solidFill>
                <a:effectLst/>
                <a:latin typeface="Consolas" panose="020B0609020204030204" pitchFamily="49" charset="0"/>
              </a:rPr>
              <a:t> = input(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option.upper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os.remove</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'new_sample.txt’</a:t>
            </a:r>
            <a:r>
              <a:rPr lang="es-ES" sz="1600" b="0" dirty="0">
                <a:solidFill>
                  <a:srgbClr val="D4D4D4"/>
                </a:solidFill>
                <a:effectLst/>
                <a:latin typeface="Consolas" panose="020B0609020204030204" pitchFamily="49" charset="0"/>
              </a:rPr>
              <a:t>)</a:t>
            </a:r>
          </a:p>
          <a:p>
            <a:endParaRPr lang="es-ES" sz="1600" b="0" dirty="0">
              <a:solidFill>
                <a:srgbClr val="569CD6"/>
              </a:solidFill>
              <a:effectLst/>
              <a:latin typeface="Consolas" panose="020B0609020204030204" pitchFamily="49" charset="0"/>
            </a:endParaRPr>
          </a:p>
          <a:p>
            <a:endParaRPr lang="es-ES" sz="1600" dirty="0">
              <a:solidFill>
                <a:srgbClr val="569CD6"/>
              </a:solidFill>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text</a:t>
            </a:r>
            <a:r>
              <a:rPr lang="es-ES" sz="16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08C110BA-94D7-4DE5-9672-9C1617BE64E0}"/>
              </a:ext>
            </a:extLst>
          </p:cNvPr>
          <p:cNvSpPr txBox="1"/>
          <p:nvPr/>
        </p:nvSpPr>
        <p:spPr>
          <a:xfrm>
            <a:off x="7352459" y="5038730"/>
            <a:ext cx="4241627" cy="369332"/>
          </a:xfrm>
          <a:prstGeom prst="rect">
            <a:avLst/>
          </a:prstGeom>
          <a:noFill/>
        </p:spPr>
        <p:txBody>
          <a:bodyPr wrap="square">
            <a:spAutoFit/>
          </a:bodyPr>
          <a:lstStyle/>
          <a:p>
            <a:r>
              <a:rPr lang="es-ES" dirty="0"/>
              <a:t>El fichero ya existe, ¿desea borrarlo? (S/N)</a:t>
            </a:r>
          </a:p>
        </p:txBody>
      </p:sp>
      <p:sp>
        <p:nvSpPr>
          <p:cNvPr id="17" name="CuadroTexto 16">
            <a:extLst>
              <a:ext uri="{FF2B5EF4-FFF2-40B4-BE49-F238E27FC236}">
                <a16:creationId xmlns:a16="http://schemas.microsoft.com/office/drawing/2014/main" id="{76CBD449-A9F2-40A2-B751-54029E7BF04B}"/>
              </a:ext>
            </a:extLst>
          </p:cNvPr>
          <p:cNvSpPr txBox="1"/>
          <p:nvPr/>
        </p:nvSpPr>
        <p:spPr>
          <a:xfrm>
            <a:off x="7352459" y="6017723"/>
            <a:ext cx="4366886" cy="369332"/>
          </a:xfrm>
          <a:prstGeom prst="rect">
            <a:avLst/>
          </a:prstGeom>
          <a:noFill/>
        </p:spPr>
        <p:txBody>
          <a:bodyPr wrap="square">
            <a:spAutoFit/>
          </a:bodyPr>
          <a:lstStyle/>
          <a:p>
            <a:r>
              <a:rPr lang="es-ES" dirty="0"/>
              <a:t>Esto esta escrito desde un programa </a:t>
            </a:r>
            <a:r>
              <a:rPr lang="es-ES" dirty="0" err="1"/>
              <a:t>Phyton</a:t>
            </a:r>
            <a:endParaRPr lang="es-ES" dirty="0"/>
          </a:p>
        </p:txBody>
      </p:sp>
    </p:spTree>
    <p:extLst>
      <p:ext uri="{BB962C8B-B14F-4D97-AF65-F5344CB8AC3E}">
        <p14:creationId xmlns:p14="http://schemas.microsoft.com/office/powerpoint/2010/main" val="1973341997"/>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6B40B-8540-4E41-8CF7-478015F0E742}"/>
              </a:ext>
            </a:extLst>
          </p:cNvPr>
          <p:cNvSpPr>
            <a:spLocks noGrp="1"/>
          </p:cNvSpPr>
          <p:nvPr>
            <p:ph type="title"/>
          </p:nvPr>
        </p:nvSpPr>
        <p:spPr/>
        <p:txBody>
          <a:bodyPr/>
          <a:lstStyle/>
          <a:p>
            <a:r>
              <a:rPr lang="es-ES" dirty="0"/>
              <a:t>Clases y Objetos</a:t>
            </a:r>
          </a:p>
        </p:txBody>
      </p:sp>
      <p:sp>
        <p:nvSpPr>
          <p:cNvPr id="3" name="Marcador de contenido 2">
            <a:extLst>
              <a:ext uri="{FF2B5EF4-FFF2-40B4-BE49-F238E27FC236}">
                <a16:creationId xmlns:a16="http://schemas.microsoft.com/office/drawing/2014/main" id="{E756A452-3B9C-42AC-BA1E-88CC83F8CABF}"/>
              </a:ext>
            </a:extLst>
          </p:cNvPr>
          <p:cNvSpPr>
            <a:spLocks noGrp="1"/>
          </p:cNvSpPr>
          <p:nvPr>
            <p:ph idx="1"/>
          </p:nvPr>
        </p:nvSpPr>
        <p:spPr/>
        <p:txBody>
          <a:bodyPr/>
          <a:lstStyle/>
          <a:p>
            <a:r>
              <a:rPr lang="es-ES" dirty="0"/>
              <a:t>Definición de clases</a:t>
            </a:r>
          </a:p>
          <a:p>
            <a:pPr lvl="1"/>
            <a:r>
              <a:rPr lang="es-ES" dirty="0"/>
              <a:t>atributos y métodos</a:t>
            </a:r>
          </a:p>
          <a:p>
            <a:pPr lvl="1"/>
            <a:r>
              <a:rPr lang="es-ES" dirty="0"/>
              <a:t>constructor</a:t>
            </a:r>
          </a:p>
          <a:p>
            <a:pPr lvl="1"/>
            <a:r>
              <a:rPr lang="es-ES" dirty="0" err="1"/>
              <a:t>ambito</a:t>
            </a:r>
            <a:r>
              <a:rPr lang="es-ES" dirty="0"/>
              <a:t>: </a:t>
            </a:r>
            <a:r>
              <a:rPr lang="es-ES" dirty="0" err="1"/>
              <a:t>getters</a:t>
            </a:r>
            <a:r>
              <a:rPr lang="es-ES" dirty="0"/>
              <a:t> y </a:t>
            </a:r>
            <a:r>
              <a:rPr lang="es-ES" dirty="0" err="1"/>
              <a:t>setters</a:t>
            </a:r>
            <a:endParaRPr lang="es-ES" dirty="0"/>
          </a:p>
          <a:p>
            <a:r>
              <a:rPr lang="es-ES" dirty="0"/>
              <a:t>Instanciación de objetos</a:t>
            </a:r>
          </a:p>
          <a:p>
            <a:r>
              <a:rPr lang="es-ES" dirty="0"/>
              <a:t>Relaciones de dependencia </a:t>
            </a:r>
          </a:p>
          <a:p>
            <a:r>
              <a:rPr lang="es-ES" dirty="0"/>
              <a:t>Herencia</a:t>
            </a:r>
          </a:p>
        </p:txBody>
      </p:sp>
    </p:spTree>
    <p:extLst>
      <p:ext uri="{BB962C8B-B14F-4D97-AF65-F5344CB8AC3E}">
        <p14:creationId xmlns:p14="http://schemas.microsoft.com/office/powerpoint/2010/main" val="535053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Clases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constructor __</a:t>
            </a:r>
            <a:r>
              <a:rPr lang="es-ES" sz="2000" dirty="0" err="1"/>
              <a:t>init</a:t>
            </a:r>
            <a:r>
              <a:rPr lang="es-ES" sz="2000" dirty="0"/>
              <a:t>__</a:t>
            </a:r>
          </a:p>
          <a:p>
            <a:pPr marL="342900" indent="-342900">
              <a:buFontTx/>
              <a:buChar char="-"/>
            </a:pPr>
            <a:r>
              <a:rPr lang="es-ES" sz="2000" dirty="0"/>
              <a:t>Parámetro </a:t>
            </a:r>
            <a:r>
              <a:rPr lang="es-ES" sz="2000" dirty="0" err="1"/>
              <a:t>self</a:t>
            </a:r>
            <a:endParaRPr lang="es-ES" sz="2000" dirty="0"/>
          </a:p>
          <a:p>
            <a:pPr marL="342900" indent="-342900">
              <a:buFontTx/>
              <a:buChar char="-"/>
            </a:pPr>
            <a:r>
              <a:rPr lang="es-ES" sz="2000" dirty="0"/>
              <a:t>Parámetros de propiedades</a:t>
            </a:r>
          </a:p>
          <a:p>
            <a:pPr marL="342900" indent="-342900">
              <a:buFontTx/>
              <a:buChar char="-"/>
            </a:pPr>
            <a:endParaRPr lang="es-ES" sz="2000" dirty="0"/>
          </a:p>
          <a:p>
            <a:pPr marL="342900" indent="-342900">
              <a:buFontTx/>
              <a:buChar char="-"/>
            </a:pPr>
            <a:r>
              <a:rPr lang="es-ES" sz="2000" dirty="0"/>
              <a:t>Creación e inicialización de las propiedades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persona.py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DB799B72-4ED9-46CE-85F0-EFCE2C72A70E}"/>
              </a:ext>
            </a:extLst>
          </p:cNvPr>
          <p:cNvSpPr txBox="1"/>
          <p:nvPr/>
        </p:nvSpPr>
        <p:spPr>
          <a:xfrm>
            <a:off x="5190473" y="872173"/>
            <a:ext cx="6097044"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class</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__</a:t>
            </a:r>
            <a:r>
              <a:rPr lang="es-ES" b="0" dirty="0" err="1">
                <a:solidFill>
                  <a:srgbClr val="D4D4D4"/>
                </a:solidFill>
                <a:effectLst/>
                <a:latin typeface="Consolas" panose="020B0609020204030204" pitchFamily="49" charset="0"/>
              </a:rPr>
              <a:t>init</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self</a:t>
            </a:r>
            <a:r>
              <a:rPr lang="es-ES" b="0" dirty="0">
                <a:solidFill>
                  <a:srgbClr val="D4D4D4"/>
                </a:solidFill>
                <a:effectLst/>
                <a:latin typeface="Consolas" panose="020B0609020204030204" pitchFamily="49" charset="0"/>
              </a:rPr>
              <a:t>, nombre, correo, edad):</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.__nombre = nombre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.__correo = correo</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self</a:t>
            </a:r>
            <a:r>
              <a:rPr lang="es-ES" b="0" dirty="0">
                <a:solidFill>
                  <a:srgbClr val="D4D4D4"/>
                </a:solidFill>
                <a:effectLst/>
                <a:latin typeface="Consolas" panose="020B0609020204030204" pitchFamily="49" charset="0"/>
              </a:rPr>
              <a:t>.__edad = edad</a:t>
            </a:r>
          </a:p>
        </p:txBody>
      </p:sp>
      <p:sp>
        <p:nvSpPr>
          <p:cNvPr id="10" name="CuadroTexto 9">
            <a:extLst>
              <a:ext uri="{FF2B5EF4-FFF2-40B4-BE49-F238E27FC236}">
                <a16:creationId xmlns:a16="http://schemas.microsoft.com/office/drawing/2014/main" id="{30B810B4-1527-4C2E-962D-E3C4673C9BFD}"/>
              </a:ext>
            </a:extLst>
          </p:cNvPr>
          <p:cNvSpPr txBox="1"/>
          <p:nvPr/>
        </p:nvSpPr>
        <p:spPr>
          <a:xfrm>
            <a:off x="5190473" y="3105834"/>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12_clases.py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3FC6D9BB-56B3-4670-875F-06AD768C671F}"/>
              </a:ext>
            </a:extLst>
          </p:cNvPr>
          <p:cNvSpPr txBox="1"/>
          <p:nvPr/>
        </p:nvSpPr>
        <p:spPr>
          <a:xfrm>
            <a:off x="5140361" y="3804693"/>
            <a:ext cx="6097044" cy="1200329"/>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clases.persona</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Persona</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instanciación de la clase en objetos</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p1 = Persona(</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'pp@sample.com'</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32</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9774396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9"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736B27-3EA8-47DD-9317-1EBCE6989619}"/>
              </a:ext>
            </a:extLst>
          </p:cNvPr>
          <p:cNvSpPr>
            <a:spLocks noGrp="1"/>
          </p:cNvSpPr>
          <p:nvPr>
            <p:ph type="ctrTitle"/>
          </p:nvPr>
        </p:nvSpPr>
        <p:spPr>
          <a:xfrm>
            <a:off x="1524003" y="1999615"/>
            <a:ext cx="9144000" cy="2764028"/>
          </a:xfrm>
          <a:effectLst>
            <a:outerShdw blurRad="50800" dist="38100" dir="2700000" algn="tl" rotWithShape="0">
              <a:prstClr val="black">
                <a:alpha val="40000"/>
              </a:prstClr>
            </a:outerShdw>
          </a:effectLst>
        </p:spPr>
        <p:txBody>
          <a:bodyPr anchor="ctr">
            <a:normAutofit/>
          </a:bodyPr>
          <a:lstStyle/>
          <a:p>
            <a:r>
              <a:rPr lang="en-US" sz="9600" cap="small" dirty="0"/>
              <a:t>Django</a:t>
            </a:r>
          </a:p>
        </p:txBody>
      </p:sp>
      <p:sp>
        <p:nvSpPr>
          <p:cNvPr id="3" name="Subtítulo 2">
            <a:extLst>
              <a:ext uri="{FF2B5EF4-FFF2-40B4-BE49-F238E27FC236}">
                <a16:creationId xmlns:a16="http://schemas.microsoft.com/office/drawing/2014/main" id="{2344CF8D-1150-4F98-9DFD-3C0E57E6E3DA}"/>
              </a:ext>
            </a:extLst>
          </p:cNvPr>
          <p:cNvSpPr>
            <a:spLocks noGrp="1"/>
          </p:cNvSpPr>
          <p:nvPr>
            <p:ph type="subTitle" idx="1"/>
          </p:nvPr>
        </p:nvSpPr>
        <p:spPr>
          <a:xfrm>
            <a:off x="1966912" y="5645150"/>
            <a:ext cx="8258176" cy="631825"/>
          </a:xfrm>
        </p:spPr>
        <p:txBody>
          <a:bodyPr anchor="ctr">
            <a:normAutofit/>
          </a:bodyPr>
          <a:lstStyle/>
          <a:p>
            <a:endParaRPr lang="es-ES" sz="2800" dirty="0"/>
          </a:p>
        </p:txBody>
      </p:sp>
      <p:sp>
        <p:nvSpPr>
          <p:cNvPr id="20"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6909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fontScale="92500" lnSpcReduction="20000"/>
          </a:bodyPr>
          <a:lstStyle/>
          <a:p>
            <a:pPr marL="304800" algn="l"/>
            <a:r>
              <a:rPr lang="es-ES" sz="1800" b="0" i="0" dirty="0">
                <a:solidFill>
                  <a:srgbClr val="201F1E"/>
                </a:solidFill>
                <a:effectLst/>
                <a:latin typeface="Calibri" panose="020F0502020204030204" pitchFamily="34" charset="0"/>
              </a:rPr>
              <a:t>Entorno de desarrollo (Virtual </a:t>
            </a:r>
            <a:r>
              <a:rPr lang="es-ES" sz="1800" b="0" i="0" dirty="0" err="1">
                <a:solidFill>
                  <a:srgbClr val="201F1E"/>
                </a:solidFill>
                <a:effectLst/>
                <a:latin typeface="Calibri" panose="020F0502020204030204" pitchFamily="34" charset="0"/>
              </a:rPr>
              <a:t>Env</a:t>
            </a:r>
            <a:r>
              <a:rPr lang="es-ES" sz="1800" b="0" i="0" dirty="0">
                <a:solidFill>
                  <a:srgbClr val="201F1E"/>
                </a:solidFill>
                <a:effectLst/>
                <a:latin typeface="Calibri" panose="020F0502020204030204" pitchFamily="34" charset="0"/>
              </a:rPr>
              <a:t>, PIP)</a:t>
            </a:r>
          </a:p>
          <a:p>
            <a:pPr marL="304800" algn="l"/>
            <a:r>
              <a:rPr lang="es-ES" sz="1800" b="0" i="0" dirty="0">
                <a:solidFill>
                  <a:srgbClr val="201F1E"/>
                </a:solidFill>
                <a:effectLst/>
                <a:latin typeface="Calibri" panose="020F0502020204030204" pitchFamily="34" charset="0"/>
              </a:rPr>
              <a:t>Organización del proyecto</a:t>
            </a:r>
          </a:p>
          <a:p>
            <a:pPr marL="304800" algn="l"/>
            <a:r>
              <a:rPr lang="es-ES" sz="1800" b="0" i="0" dirty="0">
                <a:solidFill>
                  <a:srgbClr val="201F1E"/>
                </a:solidFill>
                <a:effectLst/>
                <a:latin typeface="Calibri" panose="020F0502020204030204" pitchFamily="34" charset="0"/>
              </a:rPr>
              <a:t>Base de datos</a:t>
            </a:r>
          </a:p>
          <a:p>
            <a:pPr marL="304800" algn="l"/>
            <a:r>
              <a:rPr lang="es-ES" sz="1800" b="0" i="0" dirty="0">
                <a:solidFill>
                  <a:srgbClr val="201F1E"/>
                </a:solidFill>
                <a:effectLst/>
                <a:latin typeface="Calibri" panose="020F0502020204030204" pitchFamily="34" charset="0"/>
              </a:rPr>
              <a:t>Modelos</a:t>
            </a:r>
          </a:p>
          <a:p>
            <a:pPr marL="304800" algn="l"/>
            <a:r>
              <a:rPr lang="es-ES" sz="1800" b="0" i="0" dirty="0">
                <a:solidFill>
                  <a:srgbClr val="201F1E"/>
                </a:solidFill>
                <a:effectLst/>
                <a:latin typeface="Calibri" panose="020F0502020204030204" pitchFamily="34" charset="0"/>
              </a:rPr>
              <a:t>Migraciones</a:t>
            </a:r>
          </a:p>
          <a:p>
            <a:pPr marL="304800" algn="l"/>
            <a:r>
              <a:rPr lang="es-ES" sz="1800" b="0" i="0" dirty="0">
                <a:solidFill>
                  <a:srgbClr val="201F1E"/>
                </a:solidFill>
                <a:effectLst/>
                <a:latin typeface="Calibri" panose="020F0502020204030204" pitchFamily="34" charset="0"/>
              </a:rPr>
              <a:t>Vistas</a:t>
            </a:r>
          </a:p>
          <a:p>
            <a:pPr marL="304800" algn="l"/>
            <a:r>
              <a:rPr lang="es-ES" sz="1800" b="0" i="0" dirty="0">
                <a:solidFill>
                  <a:srgbClr val="201F1E"/>
                </a:solidFill>
                <a:effectLst/>
                <a:latin typeface="Calibri" panose="020F0502020204030204" pitchFamily="34" charset="0"/>
              </a:rPr>
              <a:t>Motor de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tags, </a:t>
            </a:r>
            <a:r>
              <a:rPr lang="es-ES" sz="1800" b="0" i="0" dirty="0" err="1">
                <a:solidFill>
                  <a:srgbClr val="201F1E"/>
                </a:solidFill>
                <a:effectLst/>
                <a:latin typeface="Calibri" panose="020F0502020204030204" pitchFamily="34" charset="0"/>
              </a:rPr>
              <a:t>Template</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filters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Inclusion</a:t>
            </a:r>
            <a:r>
              <a:rPr lang="es-ES" sz="1800" b="0" i="0" dirty="0">
                <a:solidFill>
                  <a:srgbClr val="201F1E"/>
                </a:solidFill>
                <a:effectLst/>
                <a:latin typeface="Calibri" panose="020F0502020204030204" pitchFamily="34" charset="0"/>
              </a:rPr>
              <a:t> Tags, Herencia)</a:t>
            </a:r>
          </a:p>
          <a:p>
            <a:pPr marL="304800" algn="l"/>
            <a:r>
              <a:rPr lang="es-ES" sz="1800" b="0" i="0" dirty="0">
                <a:solidFill>
                  <a:srgbClr val="201F1E"/>
                </a:solidFill>
                <a:effectLst/>
                <a:latin typeface="Calibri" panose="020F0502020204030204" pitchFamily="34" charset="0"/>
              </a:rPr>
              <a:t>Archivos estáticos y media</a:t>
            </a:r>
          </a:p>
          <a:p>
            <a:pPr marL="304800" algn="l"/>
            <a:r>
              <a:rPr lang="es-ES" sz="1800" b="0" i="0" dirty="0">
                <a:solidFill>
                  <a:srgbClr val="201F1E"/>
                </a:solidFill>
                <a:effectLst/>
                <a:latin typeface="Calibri" panose="020F0502020204030204" pitchFamily="34" charset="0"/>
              </a:rPr>
              <a:t>Formularios (Validaciones normales, </a:t>
            </a:r>
            <a:r>
              <a:rPr lang="es-ES" sz="1800" b="0" i="0" dirty="0" err="1">
                <a:solidFill>
                  <a:srgbClr val="201F1E"/>
                </a:solidFill>
                <a:effectLst/>
                <a:latin typeface="Calibri" panose="020F0502020204030204" pitchFamily="34" charset="0"/>
              </a:rPr>
              <a:t>FormSet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Custom</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Validation</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basadas en clases</a:t>
            </a:r>
          </a:p>
          <a:p>
            <a:pPr marL="304800" algn="l"/>
            <a:r>
              <a:rPr lang="es-ES" sz="1800" b="0" i="0" dirty="0">
                <a:solidFill>
                  <a:srgbClr val="201F1E"/>
                </a:solidFill>
                <a:effectLst/>
                <a:latin typeface="Calibri" panose="020F0502020204030204" pitchFamily="34" charset="0"/>
              </a:rPr>
              <a:t>Usuarios</a:t>
            </a:r>
          </a:p>
          <a:p>
            <a:pPr marL="304800" algn="l"/>
            <a:r>
              <a:rPr lang="es-ES" sz="1800" b="0" i="0" dirty="0">
                <a:solidFill>
                  <a:srgbClr val="201F1E"/>
                </a:solidFill>
                <a:effectLst/>
                <a:latin typeface="Calibri" panose="020F0502020204030204" pitchFamily="34" charset="0"/>
              </a:rPr>
              <a:t>Modelos avanzados (Managers, RAW </a:t>
            </a:r>
            <a:r>
              <a:rPr lang="es-ES" sz="1800" b="0" i="0" dirty="0" err="1">
                <a:solidFill>
                  <a:srgbClr val="201F1E"/>
                </a:solidFill>
                <a:effectLst/>
                <a:latin typeface="Calibri" panose="020F0502020204030204" pitchFamily="34" charset="0"/>
              </a:rPr>
              <a:t>Sql</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Aggregations</a:t>
            </a:r>
            <a:r>
              <a:rPr lang="es-ES" sz="1800" b="0" i="0" dirty="0">
                <a:solidFill>
                  <a:srgbClr val="201F1E"/>
                </a:solidFill>
                <a:effectLst/>
                <a:latin typeface="Calibri" panose="020F0502020204030204" pitchFamily="34" charset="0"/>
              </a:rPr>
              <a:t>)</a:t>
            </a:r>
          </a:p>
          <a:p>
            <a:pPr marL="304800" algn="l"/>
            <a:r>
              <a:rPr lang="es-ES" sz="1800" b="0" i="0" dirty="0">
                <a:solidFill>
                  <a:srgbClr val="201F1E"/>
                </a:solidFill>
                <a:effectLst/>
                <a:latin typeface="Calibri" panose="020F0502020204030204" pitchFamily="34" charset="0"/>
              </a:rPr>
              <a:t>Vistas avanzadas (</a:t>
            </a:r>
            <a:r>
              <a:rPr lang="es-ES" sz="1800" b="0" i="0" dirty="0" err="1">
                <a:solidFill>
                  <a:srgbClr val="201F1E"/>
                </a:solidFill>
                <a:effectLst/>
                <a:latin typeface="Calibri" panose="020F0502020204030204" pitchFamily="34" charset="0"/>
              </a:rPr>
              <a:t>Mixins</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Context</a:t>
            </a:r>
            <a:r>
              <a:rPr lang="es-ES" sz="1800" b="0" i="0" dirty="0">
                <a:solidFill>
                  <a:srgbClr val="201F1E"/>
                </a:solidFill>
                <a:effectLst/>
                <a:latin typeface="Calibri" panose="020F0502020204030204" pitchFamily="34" charset="0"/>
              </a:rPr>
              <a:t> </a:t>
            </a:r>
            <a:r>
              <a:rPr lang="es-ES" sz="1800" b="0" i="0" dirty="0" err="1">
                <a:solidFill>
                  <a:srgbClr val="201F1E"/>
                </a:solidFill>
                <a:effectLst/>
                <a:latin typeface="Calibri" panose="020F0502020204030204" pitchFamily="34" charset="0"/>
              </a:rPr>
              <a:t>Processors</a:t>
            </a:r>
            <a:r>
              <a:rPr lang="es-ES" sz="1800" b="0" i="0" dirty="0">
                <a:solidFill>
                  <a:srgbClr val="201F1E"/>
                </a:solidFill>
                <a:effectLst/>
                <a:latin typeface="Calibri" panose="020F0502020204030204" pitchFamily="34" charset="0"/>
              </a:rPr>
              <a:t>, Middlewares)</a:t>
            </a:r>
          </a:p>
          <a:p>
            <a:pPr marL="304800" algn="l"/>
            <a:r>
              <a:rPr lang="es-ES" sz="1800" b="0" i="0" dirty="0" err="1">
                <a:solidFill>
                  <a:srgbClr val="201F1E"/>
                </a:solidFill>
                <a:effectLst/>
                <a:latin typeface="Calibri" panose="020F0502020204030204" pitchFamily="34" charset="0"/>
              </a:rPr>
              <a:t>Signal</a:t>
            </a:r>
            <a:endParaRPr lang="es-ES" sz="1800" b="0" i="0" dirty="0">
              <a:solidFill>
                <a:srgbClr val="201F1E"/>
              </a:solidFill>
              <a:effectLst/>
              <a:latin typeface="Calibri" panose="020F0502020204030204" pitchFamily="34" charset="0"/>
            </a:endParaRPr>
          </a:p>
        </p:txBody>
      </p:sp>
    </p:spTree>
    <p:extLst>
      <p:ext uri="{BB962C8B-B14F-4D97-AF65-F5344CB8AC3E}">
        <p14:creationId xmlns:p14="http://schemas.microsoft.com/office/powerpoint/2010/main" val="1651012573"/>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6AF12-B8D4-40A8-A0E9-EDA15EF54698}"/>
              </a:ext>
            </a:extLst>
          </p:cNvPr>
          <p:cNvSpPr>
            <a:spLocks noGrp="1"/>
          </p:cNvSpPr>
          <p:nvPr>
            <p:ph type="title"/>
          </p:nvPr>
        </p:nvSpPr>
        <p:spPr/>
        <p:txBody>
          <a:bodyPr/>
          <a:lstStyle/>
          <a:p>
            <a:r>
              <a:rPr lang="es-ES" dirty="0"/>
              <a:t>Introducción a Django</a:t>
            </a:r>
          </a:p>
        </p:txBody>
      </p:sp>
      <p:sp>
        <p:nvSpPr>
          <p:cNvPr id="3" name="Marcador de contenido 2">
            <a:extLst>
              <a:ext uri="{FF2B5EF4-FFF2-40B4-BE49-F238E27FC236}">
                <a16:creationId xmlns:a16="http://schemas.microsoft.com/office/drawing/2014/main" id="{9133C2D8-3E77-454E-AB78-ACEF0D75BEE7}"/>
              </a:ext>
            </a:extLst>
          </p:cNvPr>
          <p:cNvSpPr>
            <a:spLocks noGrp="1"/>
          </p:cNvSpPr>
          <p:nvPr>
            <p:ph idx="1"/>
          </p:nvPr>
        </p:nvSpPr>
        <p:spPr/>
        <p:txBody>
          <a:bodyPr/>
          <a:lstStyle/>
          <a:p>
            <a:r>
              <a:rPr lang="es-ES" dirty="0"/>
              <a:t>Instalación y configuración</a:t>
            </a:r>
          </a:p>
          <a:p>
            <a:r>
              <a:rPr lang="es-ES" dirty="0"/>
              <a:t>Inicio de un servidor Web</a:t>
            </a:r>
          </a:p>
          <a:p>
            <a:pPr lvl="1"/>
            <a:r>
              <a:rPr lang="es-ES" dirty="0" err="1"/>
              <a:t>Templates</a:t>
            </a:r>
            <a:r>
              <a:rPr lang="es-ES" dirty="0"/>
              <a:t> en HTML + Python</a:t>
            </a:r>
          </a:p>
        </p:txBody>
      </p:sp>
    </p:spTree>
    <p:extLst>
      <p:ext uri="{BB962C8B-B14F-4D97-AF65-F5344CB8AC3E}">
        <p14:creationId xmlns:p14="http://schemas.microsoft.com/office/powerpoint/2010/main" val="30198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041863-BB32-41A7-8C81-FF1C2AB009DA}"/>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cs typeface="Calibri Light"/>
              </a:rPr>
              <a:t>Zen de Phyton</a:t>
            </a:r>
            <a:endParaRPr lang="es-ES" sz="4000">
              <a:solidFill>
                <a:srgbClr val="FFFFFF"/>
              </a:solidFill>
            </a:endParaRPr>
          </a:p>
        </p:txBody>
      </p:sp>
      <p:sp>
        <p:nvSpPr>
          <p:cNvPr id="3" name="Marcador de contenido 2">
            <a:extLst>
              <a:ext uri="{FF2B5EF4-FFF2-40B4-BE49-F238E27FC236}">
                <a16:creationId xmlns:a16="http://schemas.microsoft.com/office/drawing/2014/main" id="{4E2F4844-7F35-4D85-B66E-12E7EC2A36E9}"/>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casos especiales no son lo suficientemente especiales como para romper las reglas.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Sin embargo la </a:t>
            </a:r>
            <a:r>
              <a:rPr lang="es-ES" sz="1800" b="1" dirty="0">
                <a:effectLst/>
                <a:latin typeface="Calibri" panose="020F0502020204030204" pitchFamily="34" charset="0"/>
              </a:rPr>
              <a:t>practicidad</a:t>
            </a:r>
            <a:r>
              <a:rPr lang="es-ES" sz="1800" dirty="0">
                <a:effectLst/>
                <a:latin typeface="Calibri" panose="020F0502020204030204" pitchFamily="34" charset="0"/>
              </a:rPr>
              <a:t> le gana a la pureza.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errores nunca deberían pasar silenciosamente.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menos que se silencien explícitamente.</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Frente a la ambigüedad, evitar la tentación de adivinar.</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Debería haber una, y preferiblemente solo una, manera obvia de hacerlo.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esa manera no sea obvia a menos que seas Holandés.</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Ahora es mejor que nunca.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A pesar de que nunca es muchas veces mejor que *ahora* mismo.</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difícil de explicar, es una mala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Si la implementación es fácil de explicar, puede que sea una buena idea.</a:t>
            </a:r>
          </a:p>
          <a:p>
            <a:pPr marL="342900" rtl="0" fontAlgn="ctr">
              <a:spcBef>
                <a:spcPts val="0"/>
              </a:spcBef>
              <a:spcAft>
                <a:spcPts val="600"/>
              </a:spcAft>
              <a:buFont typeface="Arial" panose="020B0604020202020204" pitchFamily="34" charset="0"/>
              <a:buChar char="•"/>
            </a:pPr>
            <a:r>
              <a:rPr lang="es-ES" sz="1800" dirty="0">
                <a:effectLst/>
                <a:latin typeface="Calibri" panose="020F0502020204030204" pitchFamily="34" charset="0"/>
              </a:rPr>
              <a:t>Los espacios de nombres son una gran idea, ¡tengamos más de esos!</a:t>
            </a:r>
          </a:p>
        </p:txBody>
      </p:sp>
    </p:spTree>
    <p:extLst>
      <p:ext uri="{BB962C8B-B14F-4D97-AF65-F5344CB8AC3E}">
        <p14:creationId xmlns:p14="http://schemas.microsoft.com/office/powerpoint/2010/main" val="3846543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5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 Correo electrónico, Sitio web&#10;&#10;Descripción generada automáticamente">
            <a:extLst>
              <a:ext uri="{FF2B5EF4-FFF2-40B4-BE49-F238E27FC236}">
                <a16:creationId xmlns:a16="http://schemas.microsoft.com/office/drawing/2014/main" id="{A01B2FB8-8DC6-487B-834B-CDD236FDDB10}"/>
              </a:ext>
            </a:extLst>
          </p:cNvPr>
          <p:cNvPicPr>
            <a:picLocks noChangeAspect="1"/>
          </p:cNvPicPr>
          <p:nvPr/>
        </p:nvPicPr>
        <p:blipFill>
          <a:blip r:embed="rId2"/>
          <a:stretch>
            <a:fillRect/>
          </a:stretch>
        </p:blipFill>
        <p:spPr>
          <a:xfrm>
            <a:off x="1566678" y="643467"/>
            <a:ext cx="9058644" cy="5571066"/>
          </a:xfrm>
          <a:prstGeom prst="rect">
            <a:avLst/>
          </a:prstGeom>
        </p:spPr>
      </p:pic>
      <p:sp>
        <p:nvSpPr>
          <p:cNvPr id="9" name="CuadroTexto 8">
            <a:extLst>
              <a:ext uri="{FF2B5EF4-FFF2-40B4-BE49-F238E27FC236}">
                <a16:creationId xmlns:a16="http://schemas.microsoft.com/office/drawing/2014/main" id="{D613208C-B49F-40A0-97C4-7F57468F5997}"/>
              </a:ext>
            </a:extLst>
          </p:cNvPr>
          <p:cNvSpPr txBox="1"/>
          <p:nvPr/>
        </p:nvSpPr>
        <p:spPr>
          <a:xfrm>
            <a:off x="8281789" y="5926905"/>
            <a:ext cx="3596358" cy="369332"/>
          </a:xfrm>
          <a:prstGeom prst="rect">
            <a:avLst/>
          </a:prstGeom>
          <a:noFill/>
        </p:spPr>
        <p:txBody>
          <a:bodyPr wrap="square">
            <a:spAutoFit/>
          </a:bodyPr>
          <a:lstStyle/>
          <a:p>
            <a:r>
              <a:rPr lang="es-ES" dirty="0">
                <a:hlinkClick r:id="rId3"/>
              </a:rPr>
              <a:t>https://www.djangoproject.com/</a:t>
            </a:r>
            <a:r>
              <a:rPr lang="es-ES" dirty="0"/>
              <a:t> </a:t>
            </a:r>
          </a:p>
        </p:txBody>
      </p:sp>
    </p:spTree>
    <p:extLst>
      <p:ext uri="{BB962C8B-B14F-4D97-AF65-F5344CB8AC3E}">
        <p14:creationId xmlns:p14="http://schemas.microsoft.com/office/powerpoint/2010/main" val="2889761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7C971-D498-4DC1-B2C4-1F31A894995A}"/>
              </a:ext>
            </a:extLst>
          </p:cNvPr>
          <p:cNvSpPr>
            <a:spLocks noGrp="1"/>
          </p:cNvSpPr>
          <p:nvPr>
            <p:ph type="title"/>
          </p:nvPr>
        </p:nvSpPr>
        <p:spPr/>
        <p:txBody>
          <a:bodyPr/>
          <a:lstStyle/>
          <a:p>
            <a:r>
              <a:rPr lang="es-ES" dirty="0"/>
              <a:t>Django</a:t>
            </a:r>
          </a:p>
        </p:txBody>
      </p:sp>
      <p:sp>
        <p:nvSpPr>
          <p:cNvPr id="3" name="Marcador de contenido 2">
            <a:extLst>
              <a:ext uri="{FF2B5EF4-FFF2-40B4-BE49-F238E27FC236}">
                <a16:creationId xmlns:a16="http://schemas.microsoft.com/office/drawing/2014/main" id="{0F86DD4F-473E-4AC3-AA60-5085D47B527A}"/>
              </a:ext>
            </a:extLst>
          </p:cNvPr>
          <p:cNvSpPr>
            <a:spLocks noGrp="1"/>
          </p:cNvSpPr>
          <p:nvPr>
            <p:ph idx="1"/>
          </p:nvPr>
        </p:nvSpPr>
        <p:spPr/>
        <p:txBody>
          <a:bodyPr/>
          <a:lstStyle/>
          <a:p>
            <a:r>
              <a:rPr lang="es-ES" dirty="0">
                <a:hlinkClick r:id="rId2"/>
              </a:rPr>
              <a:t>https://www.djangoproject.com/</a:t>
            </a:r>
            <a:endParaRPr lang="es-ES" dirty="0"/>
          </a:p>
          <a:p>
            <a:r>
              <a:rPr lang="es-ES" dirty="0"/>
              <a:t>Django es un </a:t>
            </a:r>
            <a:r>
              <a:rPr lang="es-ES" b="1" u="sng" dirty="0" err="1"/>
              <a:t>framework</a:t>
            </a:r>
            <a:r>
              <a:rPr lang="es-ES" b="1" u="sng" dirty="0"/>
              <a:t> web Python </a:t>
            </a:r>
            <a:r>
              <a:rPr lang="es-ES" dirty="0"/>
              <a:t>de alto nivel que fomenta el desarrollo rápido y un diseño limpio y pragmático. Creado por desarrolladores experimentados, se encarga de gran parte de la molestia del desarrollo web, por lo que puede concentrarse en escribir su aplicación sin necesidad de reinventar la rueda. Es gratis y de código abierto.</a:t>
            </a:r>
          </a:p>
        </p:txBody>
      </p:sp>
      <p:pic>
        <p:nvPicPr>
          <p:cNvPr id="5" name="Imagen 4">
            <a:extLst>
              <a:ext uri="{FF2B5EF4-FFF2-40B4-BE49-F238E27FC236}">
                <a16:creationId xmlns:a16="http://schemas.microsoft.com/office/drawing/2014/main" id="{CA650F45-0B00-4BF4-846C-6381BB101180}"/>
              </a:ext>
            </a:extLst>
          </p:cNvPr>
          <p:cNvPicPr>
            <a:picLocks noChangeAspect="1"/>
          </p:cNvPicPr>
          <p:nvPr/>
        </p:nvPicPr>
        <p:blipFill>
          <a:blip r:embed="rId3"/>
          <a:stretch>
            <a:fillRect/>
          </a:stretch>
        </p:blipFill>
        <p:spPr>
          <a:xfrm>
            <a:off x="5812242" y="4590647"/>
            <a:ext cx="5541558" cy="1902228"/>
          </a:xfrm>
          <a:prstGeom prst="rect">
            <a:avLst/>
          </a:prstGeom>
        </p:spPr>
      </p:pic>
    </p:spTree>
    <p:extLst>
      <p:ext uri="{BB962C8B-B14F-4D97-AF65-F5344CB8AC3E}">
        <p14:creationId xmlns:p14="http://schemas.microsoft.com/office/powerpoint/2010/main" val="25832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3B6DC7D5-AC70-4292-87F3-3F70F5EBF892}"/>
              </a:ext>
            </a:extLst>
          </p:cNvPr>
          <p:cNvSpPr>
            <a:spLocks noGrp="1"/>
          </p:cNvSpPr>
          <p:nvPr>
            <p:ph type="title"/>
          </p:nvPr>
        </p:nvSpPr>
        <p:spPr>
          <a:xfrm>
            <a:off x="1014141" y="1450655"/>
            <a:ext cx="3932030" cy="3956690"/>
          </a:xfrm>
        </p:spPr>
        <p:txBody>
          <a:bodyPr anchor="ctr">
            <a:normAutofit/>
          </a:bodyPr>
          <a:lstStyle/>
          <a:p>
            <a:r>
              <a:rPr lang="es-ES" sz="5000">
                <a:solidFill>
                  <a:schemeClr val="bg1"/>
                </a:solidFill>
              </a:rPr>
              <a:t>Características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B82D2F8-C0D5-4233-A8C8-F75BE176D629}"/>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Arquitectura MVC (Model-View-Controller)</a:t>
            </a:r>
          </a:p>
          <a:p>
            <a:r>
              <a:rPr lang="es-ES" sz="2000">
                <a:solidFill>
                  <a:schemeClr val="bg1"/>
                </a:solidFill>
              </a:rPr>
              <a:t>Acceso a DDBB basado en Object-relational mapping ()</a:t>
            </a:r>
          </a:p>
          <a:p>
            <a:r>
              <a:rPr lang="es-ES" sz="2000">
                <a:solidFill>
                  <a:schemeClr val="bg1"/>
                </a:solidFill>
              </a:rPr>
              <a:t>Enrutamiento (routing) de URL</a:t>
            </a:r>
          </a:p>
          <a:p>
            <a:r>
              <a:rPr lang="es-ES" sz="2000">
                <a:solidFill>
                  <a:schemeClr val="bg1"/>
                </a:solidFill>
              </a:rPr>
              <a:t>Plantillas (templating) HTML</a:t>
            </a:r>
          </a:p>
          <a:p>
            <a:r>
              <a:rPr lang="es-ES" sz="2000">
                <a:solidFill>
                  <a:schemeClr val="bg1"/>
                </a:solidFill>
              </a:rPr>
              <a:t>Incluye herramientas diversas</a:t>
            </a:r>
          </a:p>
          <a:p>
            <a:pPr lvl="1"/>
            <a:r>
              <a:rPr lang="es-ES" sz="2000">
                <a:solidFill>
                  <a:schemeClr val="bg1"/>
                </a:solidFill>
              </a:rPr>
              <a:t>Gestión de formularios</a:t>
            </a:r>
          </a:p>
          <a:p>
            <a:pPr lvl="1"/>
            <a:r>
              <a:rPr lang="es-ES" sz="2000">
                <a:solidFill>
                  <a:schemeClr val="bg1"/>
                </a:solidFill>
              </a:rPr>
              <a:t>Testing unitario</a:t>
            </a:r>
          </a:p>
          <a:p>
            <a:pPr lvl="1"/>
            <a:r>
              <a:rPr lang="es-ES" sz="2000">
                <a:solidFill>
                  <a:schemeClr val="bg1"/>
                </a:solidFill>
              </a:rPr>
              <a:t>Servidor Web, exclusivamente para desarrollo</a:t>
            </a:r>
          </a:p>
          <a:p>
            <a:pPr marL="457200" lvl="1" indent="0">
              <a:buNone/>
            </a:pPr>
            <a:endParaRPr lang="es-ES" sz="2000">
              <a:solidFill>
                <a:schemeClr val="bg1"/>
              </a:solidFill>
            </a:endParaRPr>
          </a:p>
          <a:p>
            <a:endParaRPr lang="es-ES" sz="2000">
              <a:solidFill>
                <a:schemeClr val="bg1"/>
              </a:solidFill>
            </a:endParaRPr>
          </a:p>
        </p:txBody>
      </p:sp>
    </p:spTree>
    <p:extLst>
      <p:ext uri="{BB962C8B-B14F-4D97-AF65-F5344CB8AC3E}">
        <p14:creationId xmlns:p14="http://schemas.microsoft.com/office/powerpoint/2010/main" val="12340568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C150F2-F176-4C93-8506-CF2F2E6C50FF}"/>
              </a:ext>
            </a:extLst>
          </p:cNvPr>
          <p:cNvSpPr>
            <a:spLocks noGrp="1"/>
          </p:cNvSpPr>
          <p:nvPr>
            <p:ph type="title"/>
          </p:nvPr>
        </p:nvSpPr>
        <p:spPr>
          <a:xfrm>
            <a:off x="589560" y="856180"/>
            <a:ext cx="4560584" cy="1128068"/>
          </a:xfrm>
        </p:spPr>
        <p:txBody>
          <a:bodyPr anchor="ctr">
            <a:normAutofit/>
          </a:bodyPr>
          <a:lstStyle/>
          <a:p>
            <a:r>
              <a:rPr lang="es-ES" sz="4000"/>
              <a:t>Instalación</a:t>
            </a:r>
          </a:p>
        </p:txBody>
      </p:sp>
      <p:grpSp>
        <p:nvGrpSpPr>
          <p:cNvPr id="2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A8C3A7A-AD38-4148-8C58-23CF3A1B9435}"/>
              </a:ext>
            </a:extLst>
          </p:cNvPr>
          <p:cNvSpPr>
            <a:spLocks noGrp="1"/>
          </p:cNvSpPr>
          <p:nvPr>
            <p:ph idx="1"/>
          </p:nvPr>
        </p:nvSpPr>
        <p:spPr>
          <a:xfrm>
            <a:off x="590719" y="2330505"/>
            <a:ext cx="4559425" cy="3979585"/>
          </a:xfrm>
        </p:spPr>
        <p:txBody>
          <a:bodyPr anchor="ctr">
            <a:normAutofit/>
          </a:bodyPr>
          <a:lstStyle/>
          <a:p>
            <a:r>
              <a:rPr lang="es-ES" sz="2000"/>
              <a:t>pip install django</a:t>
            </a:r>
            <a:br>
              <a:rPr lang="es-ES" sz="2000"/>
            </a:br>
            <a:r>
              <a:rPr lang="es-ES" sz="2000"/>
              <a:t>pip install django==3.1.5</a:t>
            </a:r>
          </a:p>
          <a:p>
            <a:r>
              <a:rPr lang="es-ES" sz="2000"/>
              <a:t>django-admin --version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C219041-7009-4B67-AE0F-09D264688488}"/>
              </a:ext>
            </a:extLst>
          </p:cNvPr>
          <p:cNvPicPr>
            <a:picLocks noChangeAspect="1"/>
          </p:cNvPicPr>
          <p:nvPr/>
        </p:nvPicPr>
        <p:blipFill rotWithShape="1">
          <a:blip r:embed="rId2"/>
          <a:srcRect r="53321"/>
          <a:stretch/>
        </p:blipFill>
        <p:spPr>
          <a:xfrm>
            <a:off x="5977788" y="799352"/>
            <a:ext cx="5425410" cy="5259296"/>
          </a:xfrm>
          <a:prstGeom prst="rect">
            <a:avLst/>
          </a:prstGeom>
        </p:spPr>
      </p:pic>
    </p:spTree>
    <p:extLst>
      <p:ext uri="{BB962C8B-B14F-4D97-AF65-F5344CB8AC3E}">
        <p14:creationId xmlns:p14="http://schemas.microsoft.com/office/powerpoint/2010/main" val="34398396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B1150-2F48-4019-A251-89527380AC50}"/>
              </a:ext>
            </a:extLst>
          </p:cNvPr>
          <p:cNvSpPr>
            <a:spLocks noGrp="1"/>
          </p:cNvSpPr>
          <p:nvPr>
            <p:ph type="title"/>
          </p:nvPr>
        </p:nvSpPr>
        <p:spPr>
          <a:xfrm>
            <a:off x="808638" y="386930"/>
            <a:ext cx="9236700" cy="1188950"/>
          </a:xfrm>
        </p:spPr>
        <p:txBody>
          <a:bodyPr anchor="b">
            <a:normAutofit/>
          </a:bodyPr>
          <a:lstStyle/>
          <a:p>
            <a:r>
              <a:rPr lang="es-ES" sz="5400"/>
              <a:t>Creación de un entorno virtual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66AA9BD-54D7-4947-AA9F-BE31CE06FB93}"/>
              </a:ext>
            </a:extLst>
          </p:cNvPr>
          <p:cNvSpPr>
            <a:spLocks noGrp="1"/>
          </p:cNvSpPr>
          <p:nvPr>
            <p:ph idx="1"/>
          </p:nvPr>
        </p:nvSpPr>
        <p:spPr>
          <a:xfrm>
            <a:off x="793660" y="2599509"/>
            <a:ext cx="10143668" cy="3435531"/>
          </a:xfrm>
        </p:spPr>
        <p:txBody>
          <a:bodyPr anchor="ctr">
            <a:normAutofit/>
          </a:bodyPr>
          <a:lstStyle/>
          <a:p>
            <a:r>
              <a:rPr lang="es-ES" sz="2200"/>
              <a:t>Habitualmente se crea un entorno virtual, que aisla el proyecto de otros en el mismo equipo</a:t>
            </a:r>
          </a:p>
          <a:p>
            <a:pPr lvl="1"/>
            <a:r>
              <a:rPr lang="es-ES" sz="2200"/>
              <a:t>pip install virtualenv</a:t>
            </a:r>
          </a:p>
          <a:p>
            <a:pPr lvl="1"/>
            <a:r>
              <a:rPr lang="es-ES" sz="2200"/>
              <a:t>mk django_env1 (se crea la carpeta del entorno virtual)</a:t>
            </a:r>
          </a:p>
          <a:p>
            <a:pPr lvl="1"/>
            <a:r>
              <a:rPr lang="es-ES" sz="2200"/>
              <a:t>virtualenv django_env: crea el entorno virtual</a:t>
            </a:r>
          </a:p>
          <a:p>
            <a:pPr lvl="1"/>
            <a:r>
              <a:rPr lang="es-ES" sz="2200"/>
              <a:t>cd django_env (se accede al entorno virtual)</a:t>
            </a:r>
          </a:p>
          <a:p>
            <a:r>
              <a:rPr lang="es-ES" sz="2200"/>
              <a:t>Otras herramientas de creación de entornos virtuales  y gestión de paquetes son </a:t>
            </a:r>
          </a:p>
          <a:p>
            <a:pPr lvl="1"/>
            <a:r>
              <a:rPr lang="es-ES" sz="2200"/>
              <a:t>conda</a:t>
            </a:r>
          </a:p>
          <a:p>
            <a:pPr lvl="1"/>
            <a:r>
              <a:rPr lang="es-ES" sz="2200"/>
              <a:t>pipenv</a:t>
            </a:r>
          </a:p>
          <a:p>
            <a:pPr lvl="1"/>
            <a:endParaRPr lang="es-ES" sz="2200"/>
          </a:p>
        </p:txBody>
      </p:sp>
    </p:spTree>
    <p:extLst>
      <p:ext uri="{BB962C8B-B14F-4D97-AF65-F5344CB8AC3E}">
        <p14:creationId xmlns:p14="http://schemas.microsoft.com/office/powerpoint/2010/main" val="2191634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843-409C-49E7-98D1-A2325C005BDD}"/>
              </a:ext>
            </a:extLst>
          </p:cNvPr>
          <p:cNvSpPr>
            <a:spLocks noGrp="1"/>
          </p:cNvSpPr>
          <p:nvPr>
            <p:ph type="title"/>
          </p:nvPr>
        </p:nvSpPr>
        <p:spPr>
          <a:xfrm>
            <a:off x="5069940" y="365124"/>
            <a:ext cx="6172200" cy="1828800"/>
          </a:xfrm>
        </p:spPr>
        <p:txBody>
          <a:bodyPr>
            <a:normAutofit/>
          </a:bodyPr>
          <a:lstStyle/>
          <a:p>
            <a:r>
              <a:rPr lang="es-ES" dirty="0"/>
              <a:t>Creación de un proyecto</a:t>
            </a:r>
          </a:p>
        </p:txBody>
      </p:sp>
      <p:pic>
        <p:nvPicPr>
          <p:cNvPr id="5" name="Picture 4" descr="Fondo de polvo de color amarillo y naranja">
            <a:extLst>
              <a:ext uri="{FF2B5EF4-FFF2-40B4-BE49-F238E27FC236}">
                <a16:creationId xmlns:a16="http://schemas.microsoft.com/office/drawing/2014/main" id="{D1ED6BEF-DF96-4415-80F8-90B56C8C9A13}"/>
              </a:ext>
            </a:extLst>
          </p:cNvPr>
          <p:cNvPicPr>
            <a:picLocks noChangeAspect="1"/>
          </p:cNvPicPr>
          <p:nvPr/>
        </p:nvPicPr>
        <p:blipFill rotWithShape="1">
          <a:blip r:embed="rId2"/>
          <a:srcRect l="9815" r="45025" b="-1"/>
          <a:stretch/>
        </p:blipFill>
        <p:spPr>
          <a:xfrm>
            <a:off x="20" y="10"/>
            <a:ext cx="4639713" cy="6857990"/>
          </a:xfrm>
          <a:prstGeom prst="rect">
            <a:avLst/>
          </a:prstGeom>
        </p:spPr>
      </p:pic>
      <p:sp>
        <p:nvSpPr>
          <p:cNvPr id="3" name="Marcador de contenido 2">
            <a:extLst>
              <a:ext uri="{FF2B5EF4-FFF2-40B4-BE49-F238E27FC236}">
                <a16:creationId xmlns:a16="http://schemas.microsoft.com/office/drawing/2014/main" id="{E94B62D9-7E1E-4FA5-A183-6F056C698D4C}"/>
              </a:ext>
            </a:extLst>
          </p:cNvPr>
          <p:cNvSpPr>
            <a:spLocks noGrp="1"/>
          </p:cNvSpPr>
          <p:nvPr>
            <p:ph idx="1"/>
          </p:nvPr>
        </p:nvSpPr>
        <p:spPr>
          <a:xfrm>
            <a:off x="5069940" y="2056762"/>
            <a:ext cx="6172200" cy="3858768"/>
          </a:xfrm>
        </p:spPr>
        <p:txBody>
          <a:bodyPr>
            <a:normAutofit/>
          </a:bodyPr>
          <a:lstStyle/>
          <a:p>
            <a:r>
              <a:rPr lang="es-ES" sz="2400" dirty="0"/>
              <a:t>Accedemos a la carpeta donde crearemos el proyecto </a:t>
            </a:r>
            <a:br>
              <a:rPr lang="es-ES" sz="2400" dirty="0"/>
            </a:br>
            <a:r>
              <a:rPr lang="es-ES" sz="2400" dirty="0"/>
              <a:t>(con o sin entorno virtual)</a:t>
            </a:r>
          </a:p>
          <a:p>
            <a:r>
              <a:rPr lang="es-ES" sz="2400" dirty="0"/>
              <a:t>Creamos el proyecto: </a:t>
            </a:r>
            <a:br>
              <a:rPr lang="es-ES" sz="2400" dirty="0"/>
            </a:br>
            <a:r>
              <a:rPr lang="es-ES" sz="2400" dirty="0" err="1"/>
              <a:t>django-admin</a:t>
            </a:r>
            <a:r>
              <a:rPr lang="es-ES" sz="2400" dirty="0"/>
              <a:t> </a:t>
            </a:r>
            <a:r>
              <a:rPr lang="es-ES" sz="2400" dirty="0" err="1"/>
              <a:t>startproject</a:t>
            </a:r>
            <a:r>
              <a:rPr lang="es-ES" sz="2400" dirty="0"/>
              <a:t> &lt;proyecto&gt;</a:t>
            </a:r>
          </a:p>
          <a:p>
            <a:r>
              <a:rPr lang="es-ES" sz="2400" dirty="0"/>
              <a:t>Acedemos proyecto cd &lt;proyecto&gt;</a:t>
            </a:r>
          </a:p>
          <a:p>
            <a:r>
              <a:rPr lang="es-ES" sz="2400" dirty="0"/>
              <a:t>Ejecutamos </a:t>
            </a:r>
            <a:r>
              <a:rPr lang="es-ES" sz="2400" dirty="0" err="1"/>
              <a:t>py</a:t>
            </a:r>
            <a:r>
              <a:rPr lang="es-ES" sz="2400" dirty="0"/>
              <a:t> manage.py </a:t>
            </a:r>
            <a:r>
              <a:rPr lang="es-ES" sz="2400" dirty="0" err="1"/>
              <a:t>runserver</a:t>
            </a:r>
            <a:endParaRPr lang="es-ES" sz="2400" dirty="0"/>
          </a:p>
          <a:p>
            <a:endParaRPr lang="es-ES" sz="2400" dirty="0"/>
          </a:p>
        </p:txBody>
      </p:sp>
      <p:pic>
        <p:nvPicPr>
          <p:cNvPr id="6" name="Imagen 5">
            <a:extLst>
              <a:ext uri="{FF2B5EF4-FFF2-40B4-BE49-F238E27FC236}">
                <a16:creationId xmlns:a16="http://schemas.microsoft.com/office/drawing/2014/main" id="{F9FF54CB-8D39-4BA8-9FD8-0E642AF18C13}"/>
              </a:ext>
            </a:extLst>
          </p:cNvPr>
          <p:cNvPicPr>
            <a:picLocks noChangeAspect="1"/>
          </p:cNvPicPr>
          <p:nvPr/>
        </p:nvPicPr>
        <p:blipFill>
          <a:blip r:embed="rId3"/>
          <a:stretch>
            <a:fillRect/>
          </a:stretch>
        </p:blipFill>
        <p:spPr>
          <a:xfrm>
            <a:off x="129625" y="3267169"/>
            <a:ext cx="4139631" cy="3080468"/>
          </a:xfrm>
          <a:prstGeom prst="rect">
            <a:avLst/>
          </a:prstGeom>
        </p:spPr>
      </p:pic>
    </p:spTree>
    <p:extLst>
      <p:ext uri="{BB962C8B-B14F-4D97-AF65-F5344CB8AC3E}">
        <p14:creationId xmlns:p14="http://schemas.microsoft.com/office/powerpoint/2010/main" val="344669275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372B52-232D-4C21-87B1-D1D2F5327E3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Proyecto inicial por  defecto</a:t>
            </a:r>
          </a:p>
        </p:txBody>
      </p:sp>
      <p:sp>
        <p:nvSpPr>
          <p:cNvPr id="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BA945599-25E3-4BF7-AAC3-2CD338C7BF85}"/>
              </a:ext>
            </a:extLst>
          </p:cNvPr>
          <p:cNvPicPr>
            <a:picLocks noGrp="1" noChangeAspect="1"/>
          </p:cNvPicPr>
          <p:nvPr>
            <p:ph idx="1"/>
          </p:nvPr>
        </p:nvPicPr>
        <p:blipFill rotWithShape="1">
          <a:blip r:embed="rId2"/>
          <a:srcRect l="6022" r="5708" b="-2"/>
          <a:stretch/>
        </p:blipFill>
        <p:spPr>
          <a:xfrm>
            <a:off x="976251" y="942538"/>
            <a:ext cx="7163222" cy="4808332"/>
          </a:xfrm>
          <a:prstGeom prst="rect">
            <a:avLst/>
          </a:prstGeom>
          <a:effectLst/>
        </p:spPr>
      </p:pic>
    </p:spTree>
    <p:extLst>
      <p:ext uri="{BB962C8B-B14F-4D97-AF65-F5344CB8AC3E}">
        <p14:creationId xmlns:p14="http://schemas.microsoft.com/office/powerpoint/2010/main" val="2995403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38"/>
        <p:cNvGrpSpPr/>
        <p:nvPr/>
      </p:nvGrpSpPr>
      <p:grpSpPr>
        <a:xfrm>
          <a:off x="0" y="0"/>
          <a:ext cx="0" cy="0"/>
          <a:chOff x="0" y="0"/>
          <a:chExt cx="0" cy="0"/>
        </a:xfrm>
      </p:grpSpPr>
      <p:sp>
        <p:nvSpPr>
          <p:cNvPr id="339" name="Google Shape;339;g95f45dbb88_3_172"/>
          <p:cNvSpPr txBox="1">
            <a:spLocks noGrp="1"/>
          </p:cNvSpPr>
          <p:nvPr>
            <p:ph type="title"/>
          </p:nvPr>
        </p:nvSpPr>
        <p:spPr>
          <a:xfrm>
            <a:off x="415600" y="2867800"/>
            <a:ext cx="11360800" cy="1122400"/>
          </a:xfrm>
          <a:prstGeom prst="rect">
            <a:avLst/>
          </a:prstGeom>
          <a:noFill/>
          <a:ln>
            <a:noFill/>
          </a:ln>
        </p:spPr>
        <p:txBody>
          <a:bodyPr spcFirstLastPara="1" vert="horz" wrap="square" lIns="121900" tIns="121900" rIns="121900" bIns="121900" rtlCol="0" anchor="ctr" anchorCtr="0">
            <a:noAutofit/>
          </a:bodyPr>
          <a:lstStyle/>
          <a:p>
            <a:r>
              <a:rPr lang="es" sz="6000" b="1" dirty="0">
                <a:solidFill>
                  <a:srgbClr val="C00000"/>
                </a:solidFill>
                <a:latin typeface="Helvetica Neue"/>
                <a:ea typeface="Helvetica Neue"/>
                <a:cs typeface="Helvetica Neue"/>
                <a:sym typeface="Helvetica Neue"/>
              </a:rPr>
              <a:t>Librerías</a:t>
            </a:r>
            <a:endParaRPr sz="6000" b="1" dirty="0">
              <a:solidFill>
                <a:srgbClr val="C00000"/>
              </a:solidFill>
              <a:latin typeface="Helvetica Neue"/>
              <a:ea typeface="Helvetica Neue"/>
              <a:cs typeface="Helvetica Neue"/>
              <a:sym typeface="Helvetica Neue"/>
            </a:endParaRPr>
          </a:p>
        </p:txBody>
      </p:sp>
      <p:sp>
        <p:nvSpPr>
          <p:cNvPr id="341" name="Google Shape;341;g95f45dbb88_3_172"/>
          <p:cNvSpPr txBox="1"/>
          <p:nvPr/>
        </p:nvSpPr>
        <p:spPr>
          <a:xfrm>
            <a:off x="415600" y="3083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requests</a:t>
            </a:r>
            <a:endParaRPr sz="1867">
              <a:solidFill>
                <a:srgbClr val="000000"/>
              </a:solidFill>
              <a:latin typeface="Helvetica Neue"/>
              <a:ea typeface="Helvetica Neue"/>
              <a:cs typeface="Helvetica Neue"/>
              <a:sym typeface="Helvetica Neue"/>
            </a:endParaRPr>
          </a:p>
        </p:txBody>
      </p:sp>
      <p:sp>
        <p:nvSpPr>
          <p:cNvPr id="342" name="Google Shape;342;g95f45dbb88_3_172"/>
          <p:cNvSpPr txBox="1"/>
          <p:nvPr/>
        </p:nvSpPr>
        <p:spPr>
          <a:xfrm>
            <a:off x="7319733" y="14487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SQLAlchemy</a:t>
            </a:r>
            <a:endParaRPr sz="1867">
              <a:solidFill>
                <a:srgbClr val="000000"/>
              </a:solidFill>
              <a:latin typeface="Helvetica Neue"/>
              <a:ea typeface="Helvetica Neue"/>
              <a:cs typeface="Helvetica Neue"/>
              <a:sym typeface="Helvetica Neue"/>
            </a:endParaRPr>
          </a:p>
        </p:txBody>
      </p:sp>
      <p:sp>
        <p:nvSpPr>
          <p:cNvPr id="343" name="Google Shape;343;g95f45dbb88_3_172"/>
          <p:cNvSpPr txBox="1"/>
          <p:nvPr/>
        </p:nvSpPr>
        <p:spPr>
          <a:xfrm>
            <a:off x="1815767" y="37422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Pandas</a:t>
            </a:r>
            <a:endParaRPr sz="1867" b="1" dirty="0">
              <a:solidFill>
                <a:srgbClr val="000000"/>
              </a:solidFill>
              <a:latin typeface="Helvetica Neue"/>
              <a:ea typeface="Helvetica Neue"/>
              <a:cs typeface="Helvetica Neue"/>
              <a:sym typeface="Helvetica Neue"/>
            </a:endParaRPr>
          </a:p>
        </p:txBody>
      </p:sp>
      <p:sp>
        <p:nvSpPr>
          <p:cNvPr id="344" name="Google Shape;344;g95f45dbb88_3_172"/>
          <p:cNvSpPr txBox="1"/>
          <p:nvPr/>
        </p:nvSpPr>
        <p:spPr>
          <a:xfrm>
            <a:off x="7784833" y="42625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Numpy</a:t>
            </a:r>
            <a:endParaRPr sz="1867" b="1" dirty="0">
              <a:solidFill>
                <a:srgbClr val="000000"/>
              </a:solidFill>
              <a:latin typeface="Helvetica Neue"/>
              <a:ea typeface="Helvetica Neue"/>
              <a:cs typeface="Helvetica Neue"/>
              <a:sym typeface="Helvetica Neue"/>
            </a:endParaRPr>
          </a:p>
        </p:txBody>
      </p:sp>
      <p:sp>
        <p:nvSpPr>
          <p:cNvPr id="345" name="Google Shape;345;g95f45dbb88_3_172"/>
          <p:cNvSpPr txBox="1"/>
          <p:nvPr/>
        </p:nvSpPr>
        <p:spPr>
          <a:xfrm>
            <a:off x="5052233"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Marshmallow</a:t>
            </a:r>
            <a:endParaRPr sz="1867">
              <a:solidFill>
                <a:srgbClr val="000000"/>
              </a:solidFill>
              <a:latin typeface="Helvetica Neue"/>
              <a:ea typeface="Helvetica Neue"/>
              <a:cs typeface="Helvetica Neue"/>
              <a:sym typeface="Helvetica Neue"/>
            </a:endParaRPr>
          </a:p>
        </p:txBody>
      </p:sp>
      <p:sp>
        <p:nvSpPr>
          <p:cNvPr id="346" name="Google Shape;346;g95f45dbb88_3_172"/>
          <p:cNvSpPr txBox="1"/>
          <p:nvPr/>
        </p:nvSpPr>
        <p:spPr>
          <a:xfrm>
            <a:off x="4668267" y="49155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Celery</a:t>
            </a:r>
            <a:endParaRPr sz="1867">
              <a:solidFill>
                <a:srgbClr val="000000"/>
              </a:solidFill>
              <a:latin typeface="Helvetica Neue"/>
              <a:ea typeface="Helvetica Neue"/>
              <a:cs typeface="Helvetica Neue"/>
              <a:sym typeface="Helvetica Neue"/>
            </a:endParaRPr>
          </a:p>
        </p:txBody>
      </p:sp>
      <p:sp>
        <p:nvSpPr>
          <p:cNvPr id="347" name="Google Shape;347;g95f45dbb88_3_172"/>
          <p:cNvSpPr txBox="1"/>
          <p:nvPr/>
        </p:nvSpPr>
        <p:spPr>
          <a:xfrm>
            <a:off x="702667" y="23356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dirty="0">
                <a:solidFill>
                  <a:srgbClr val="000000"/>
                </a:solidFill>
                <a:latin typeface="Helvetica Neue"/>
                <a:ea typeface="Helvetica Neue"/>
                <a:cs typeface="Helvetica Neue"/>
                <a:sym typeface="Helvetica Neue"/>
              </a:rPr>
              <a:t>Boto</a:t>
            </a:r>
            <a:endParaRPr sz="1867" dirty="0">
              <a:solidFill>
                <a:srgbClr val="000000"/>
              </a:solidFill>
              <a:latin typeface="Helvetica Neue"/>
              <a:ea typeface="Helvetica Neue"/>
              <a:cs typeface="Helvetica Neue"/>
              <a:sym typeface="Helvetica Neue"/>
            </a:endParaRPr>
          </a:p>
        </p:txBody>
      </p:sp>
      <p:sp>
        <p:nvSpPr>
          <p:cNvPr id="348" name="Google Shape;348;g95f45dbb88_3_172"/>
          <p:cNvSpPr txBox="1"/>
          <p:nvPr/>
        </p:nvSpPr>
        <p:spPr>
          <a:xfrm>
            <a:off x="8206533" y="2855633"/>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Click</a:t>
            </a:r>
            <a:endParaRPr sz="1867">
              <a:solidFill>
                <a:srgbClr val="000000"/>
              </a:solidFill>
              <a:latin typeface="Helvetica Neue"/>
              <a:ea typeface="Helvetica Neue"/>
              <a:cs typeface="Helvetica Neue"/>
              <a:sym typeface="Helvetica Neue"/>
            </a:endParaRPr>
          </a:p>
        </p:txBody>
      </p:sp>
      <p:sp>
        <p:nvSpPr>
          <p:cNvPr id="349" name="Google Shape;349;g95f45dbb88_3_172"/>
          <p:cNvSpPr txBox="1"/>
          <p:nvPr/>
        </p:nvSpPr>
        <p:spPr>
          <a:xfrm>
            <a:off x="635767" y="46212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Pylint</a:t>
            </a:r>
            <a:endParaRPr sz="1867">
              <a:solidFill>
                <a:srgbClr val="000000"/>
              </a:solidFill>
              <a:latin typeface="Helvetica Neue"/>
              <a:ea typeface="Helvetica Neue"/>
              <a:cs typeface="Helvetica Neue"/>
              <a:sym typeface="Helvetica Neue"/>
            </a:endParaRPr>
          </a:p>
        </p:txBody>
      </p:sp>
      <p:sp>
        <p:nvSpPr>
          <p:cNvPr id="350" name="Google Shape;350;g95f45dbb88_3_172"/>
          <p:cNvSpPr txBox="1"/>
          <p:nvPr/>
        </p:nvSpPr>
        <p:spPr>
          <a:xfrm>
            <a:off x="3986133" y="15464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Bandit</a:t>
            </a:r>
            <a:endParaRPr sz="1867">
              <a:solidFill>
                <a:srgbClr val="000000"/>
              </a:solidFill>
              <a:latin typeface="Helvetica Neue"/>
              <a:ea typeface="Helvetica Neue"/>
              <a:cs typeface="Helvetica Neue"/>
              <a:sym typeface="Helvetica Neue"/>
            </a:endParaRPr>
          </a:p>
        </p:txBody>
      </p:sp>
      <p:sp>
        <p:nvSpPr>
          <p:cNvPr id="351" name="Google Shape;351;g95f45dbb88_3_172"/>
          <p:cNvSpPr txBox="1"/>
          <p:nvPr/>
        </p:nvSpPr>
        <p:spPr>
          <a:xfrm>
            <a:off x="7254300" y="51551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Flake8</a:t>
            </a:r>
            <a:endParaRPr sz="1867">
              <a:solidFill>
                <a:srgbClr val="000000"/>
              </a:solidFill>
              <a:latin typeface="Helvetica Neue"/>
              <a:ea typeface="Helvetica Neue"/>
              <a:cs typeface="Helvetica Neue"/>
              <a:sym typeface="Helvetica Neue"/>
            </a:endParaRPr>
          </a:p>
        </p:txBody>
      </p:sp>
      <p:sp>
        <p:nvSpPr>
          <p:cNvPr id="353" name="Google Shape;353;g95f45dbb88_3_172"/>
          <p:cNvSpPr txBox="1"/>
          <p:nvPr/>
        </p:nvSpPr>
        <p:spPr>
          <a:xfrm>
            <a:off x="2647500" y="51488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TensorFlow</a:t>
            </a:r>
            <a:endParaRPr sz="1867">
              <a:solidFill>
                <a:srgbClr val="000000"/>
              </a:solidFill>
              <a:latin typeface="Helvetica Neue"/>
              <a:ea typeface="Helvetica Neue"/>
              <a:cs typeface="Helvetica Neue"/>
              <a:sym typeface="Helvetica Neue"/>
            </a:endParaRPr>
          </a:p>
        </p:txBody>
      </p:sp>
      <p:sp>
        <p:nvSpPr>
          <p:cNvPr id="354" name="Google Shape;354;g95f45dbb88_3_172"/>
          <p:cNvSpPr txBox="1"/>
          <p:nvPr/>
        </p:nvSpPr>
        <p:spPr>
          <a:xfrm>
            <a:off x="2380967" y="437800"/>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1867">
                <a:solidFill>
                  <a:srgbClr val="000000"/>
                </a:solidFill>
                <a:latin typeface="Helvetica Neue"/>
                <a:ea typeface="Helvetica Neue"/>
                <a:cs typeface="Helvetica Neue"/>
                <a:sym typeface="Helvetica Neue"/>
              </a:rPr>
              <a:t>Pillow</a:t>
            </a:r>
            <a:endParaRPr sz="1867">
              <a:solidFill>
                <a:srgbClr val="000000"/>
              </a:solidFill>
              <a:latin typeface="Helvetica Neue"/>
              <a:ea typeface="Helvetica Neue"/>
              <a:cs typeface="Helvetica Neue"/>
              <a:sym typeface="Helvetica Neue"/>
            </a:endParaRPr>
          </a:p>
        </p:txBody>
      </p:sp>
      <p:sp>
        <p:nvSpPr>
          <p:cNvPr id="355" name="Google Shape;355;g95f45dbb88_3_172"/>
          <p:cNvSpPr txBox="1"/>
          <p:nvPr/>
        </p:nvSpPr>
        <p:spPr>
          <a:xfrm>
            <a:off x="6718700" y="2128684"/>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Matplotlib</a:t>
            </a:r>
            <a:endParaRPr sz="1867" b="1" dirty="0">
              <a:solidFill>
                <a:srgbClr val="000000"/>
              </a:solidFill>
              <a:latin typeface="Helvetica Neue"/>
              <a:ea typeface="Helvetica Neue"/>
              <a:cs typeface="Helvetica Neue"/>
              <a:sym typeface="Helvetica Neue"/>
            </a:endParaRPr>
          </a:p>
        </p:txBody>
      </p:sp>
      <p:sp>
        <p:nvSpPr>
          <p:cNvPr id="356" name="Google Shape;356;g95f45dbb88_3_172"/>
          <p:cNvSpPr txBox="1"/>
          <p:nvPr/>
        </p:nvSpPr>
        <p:spPr>
          <a:xfrm>
            <a:off x="1465268" y="1360067"/>
            <a:ext cx="2959200" cy="7892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s" sz="2400" b="1" dirty="0">
                <a:solidFill>
                  <a:srgbClr val="000000"/>
                </a:solidFill>
                <a:latin typeface="Helvetica Neue"/>
                <a:ea typeface="Helvetica Neue"/>
                <a:cs typeface="Helvetica Neue"/>
                <a:sym typeface="Helvetica Neue"/>
              </a:rPr>
              <a:t>ScyPy</a:t>
            </a:r>
            <a:endParaRPr sz="24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8789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360"/>
        <p:cNvGrpSpPr/>
        <p:nvPr/>
      </p:nvGrpSpPr>
      <p:grpSpPr>
        <a:xfrm>
          <a:off x="0" y="0"/>
          <a:ext cx="0" cy="0"/>
          <a:chOff x="0" y="0"/>
          <a:chExt cx="0" cy="0"/>
        </a:xfrm>
      </p:grpSpPr>
      <p:sp>
        <p:nvSpPr>
          <p:cNvPr id="361" name="Google Shape;361;g929b69b445_0_61"/>
          <p:cNvSpPr txBox="1">
            <a:spLocks noGrp="1"/>
          </p:cNvSpPr>
          <p:nvPr>
            <p:ph type="title"/>
          </p:nvPr>
        </p:nvSpPr>
        <p:spPr>
          <a:xfrm>
            <a:off x="250720" y="3274200"/>
            <a:ext cx="11360800" cy="1122400"/>
          </a:xfrm>
          <a:prstGeom prst="rect">
            <a:avLst/>
          </a:prstGeom>
          <a:noFill/>
          <a:ln>
            <a:noFill/>
          </a:ln>
        </p:spPr>
        <p:txBody>
          <a:bodyPr spcFirstLastPara="1" vert="horz" wrap="square" lIns="121900" tIns="121900" rIns="121900" bIns="121900" rtlCol="0" anchor="ctr" anchorCtr="0">
            <a:noAutofit/>
          </a:bodyPr>
          <a:lstStyle/>
          <a:p>
            <a:r>
              <a:rPr lang="es" sz="5400" b="1" dirty="0">
                <a:solidFill>
                  <a:srgbClr val="C00000"/>
                </a:solidFill>
                <a:latin typeface="Helvetica Neue"/>
                <a:ea typeface="Helvetica Neue"/>
                <a:cs typeface="Helvetica Neue"/>
                <a:sym typeface="Helvetica Neue"/>
              </a:rPr>
              <a:t>Frameworks</a:t>
            </a:r>
            <a:endParaRPr sz="5400" b="1" dirty="0">
              <a:solidFill>
                <a:srgbClr val="C00000"/>
              </a:solidFill>
              <a:latin typeface="Helvetica Neue"/>
              <a:ea typeface="Helvetica Neue"/>
              <a:cs typeface="Helvetica Neue"/>
              <a:sym typeface="Helvetica Neue"/>
            </a:endParaRPr>
          </a:p>
        </p:txBody>
      </p:sp>
      <p:pic>
        <p:nvPicPr>
          <p:cNvPr id="363" name="Google Shape;363;g929b69b445_0_61"/>
          <p:cNvPicPr preferRelativeResize="0"/>
          <p:nvPr/>
        </p:nvPicPr>
        <p:blipFill rotWithShape="1">
          <a:blip r:embed="rId5">
            <a:clrChange>
              <a:clrFrom>
                <a:srgbClr val="FFFFFF"/>
              </a:clrFrom>
              <a:clrTo>
                <a:srgbClr val="FFFFFF">
                  <a:alpha val="0"/>
                </a:srgbClr>
              </a:clrTo>
            </a:clrChange>
            <a:alphaModFix amt="85000"/>
          </a:blip>
          <a:srcRect/>
          <a:stretch/>
        </p:blipFill>
        <p:spPr>
          <a:xfrm>
            <a:off x="742847" y="298100"/>
            <a:ext cx="4400380" cy="2461400"/>
          </a:xfrm>
          <a:prstGeom prst="rect">
            <a:avLst/>
          </a:prstGeom>
          <a:noFill/>
          <a:ln>
            <a:noFill/>
          </a:ln>
        </p:spPr>
      </p:pic>
      <p:pic>
        <p:nvPicPr>
          <p:cNvPr id="364" name="Google Shape;364;g929b69b445_0_61"/>
          <p:cNvPicPr preferRelativeResize="0"/>
          <p:nvPr/>
        </p:nvPicPr>
        <p:blipFill rotWithShape="1">
          <a:blip r:embed="rId6">
            <a:alphaModFix/>
          </a:blip>
          <a:srcRect/>
          <a:stretch/>
        </p:blipFill>
        <p:spPr>
          <a:xfrm>
            <a:off x="6367645" y="618867"/>
            <a:ext cx="5408743" cy="2461400"/>
          </a:xfrm>
          <a:prstGeom prst="rect">
            <a:avLst/>
          </a:prstGeom>
          <a:noFill/>
          <a:ln>
            <a:noFill/>
          </a:ln>
        </p:spPr>
      </p:pic>
      <p:pic>
        <p:nvPicPr>
          <p:cNvPr id="365" name="Google Shape;365;g929b69b445_0_61"/>
          <p:cNvPicPr preferRelativeResize="0"/>
          <p:nvPr/>
        </p:nvPicPr>
        <p:blipFill rotWithShape="1">
          <a:blip r:embed="rId7">
            <a:alphaModFix/>
          </a:blip>
          <a:srcRect/>
          <a:stretch/>
        </p:blipFill>
        <p:spPr>
          <a:xfrm>
            <a:off x="194462" y="4396600"/>
            <a:ext cx="6823880" cy="2461400"/>
          </a:xfrm>
          <a:prstGeom prst="rect">
            <a:avLst/>
          </a:prstGeom>
          <a:noFill/>
          <a:ln>
            <a:noFill/>
          </a:ln>
        </p:spPr>
      </p:pic>
      <p:pic>
        <p:nvPicPr>
          <p:cNvPr id="366" name="Google Shape;366;g929b69b445_0_61"/>
          <p:cNvPicPr preferRelativeResize="0"/>
          <p:nvPr/>
        </p:nvPicPr>
        <p:blipFill rotWithShape="1">
          <a:blip r:embed="rId8">
            <a:alphaModFix/>
          </a:blip>
          <a:srcRect/>
          <a:stretch/>
        </p:blipFill>
        <p:spPr>
          <a:xfrm>
            <a:off x="8634010" y="3777733"/>
            <a:ext cx="2461400" cy="246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F7DAA359-770F-45FD-B6C3-69049BB694F6}"/>
              </a:ext>
            </a:extLst>
          </p:cNvPr>
          <p:cNvSpPr>
            <a:spLocks noGrp="1"/>
          </p:cNvSpPr>
          <p:nvPr>
            <p:ph type="title"/>
          </p:nvPr>
        </p:nvSpPr>
        <p:spPr>
          <a:xfrm>
            <a:off x="9093496" y="618681"/>
            <a:ext cx="2613872" cy="4794567"/>
          </a:xfrm>
        </p:spPr>
        <p:txBody>
          <a:bodyPr vert="horz" lIns="91440" tIns="45720" rIns="91440" bIns="45720" rtlCol="0">
            <a:normAutofit/>
          </a:bodyPr>
          <a:lstStyle/>
          <a:p>
            <a:r>
              <a:rPr lang="es-ES" sz="3600">
                <a:solidFill>
                  <a:srgbClr val="FFFFFF"/>
                </a:solidFill>
              </a:rPr>
              <a:t>Información: </a:t>
            </a:r>
            <a:r>
              <a:rPr lang="en-US" sz="3600">
                <a:solidFill>
                  <a:srgbClr val="FFFFFF"/>
                </a:solidFill>
              </a:rPr>
              <a:t>w3schools</a:t>
            </a:r>
          </a:p>
        </p:txBody>
      </p:sp>
      <p:sp>
        <p:nvSpPr>
          <p:cNvPr id="7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w3schooIs.com &#10;A HTML CSS JAVASCRIPT &#10;SQL &#10;PYTHON &#10;MORE &#10;Python Tutorial &#10;Python HOME &#10;Python Intro &#10;Python Get Started &#10;Python Syntax &#10;Python Comments &#10;Python Variables &#10;Python Data Types &#10;Python Numbers &#10;Python Casting &#10;Python Strings &#10;Python Booleans &#10;Python Operators &#10;Python Lists &#10;Python Tuples &#10;Python Sets &#10;Python Dictionaries &#10;Python Tutorial &#10;&lt; Home &#10;Python is a programming language. &#10;WORLD'S LARGEST WEB DEVELOPER SITE &#10;REFERENCES • EXERCISES O e Q &#10;Next &gt; &#10;Python can be used on a server to create web applications. &#10;Start learning Python now » ">
            <a:extLst>
              <a:ext uri="{FF2B5EF4-FFF2-40B4-BE49-F238E27FC236}">
                <a16:creationId xmlns:a16="http://schemas.microsoft.com/office/drawing/2014/main" id="{8F7306D9-538E-4B84-A470-988FD9BF2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69"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5465C1-8F9B-4DE2-B1FD-8E6DE364E0DA}"/>
              </a:ext>
            </a:extLst>
          </p:cNvPr>
          <p:cNvSpPr>
            <a:spLocks noGrp="1"/>
          </p:cNvSpPr>
          <p:nvPr>
            <p:ph type="title"/>
          </p:nvPr>
        </p:nvSpPr>
        <p:spPr>
          <a:xfrm>
            <a:off x="603938" y="640081"/>
            <a:ext cx="2608655" cy="5257799"/>
          </a:xfrm>
        </p:spPr>
        <p:txBody>
          <a:bodyPr>
            <a:normAutofit/>
          </a:bodyPr>
          <a:lstStyle/>
          <a:p>
            <a:r>
              <a:rPr lang="es-ES" sz="3300">
                <a:solidFill>
                  <a:srgbClr val="2C2C2C"/>
                </a:solidFill>
              </a:rPr>
              <a:t>Información: TechBeanners</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D74E42E-34F1-44BB-9D25-C6E2A51DCC38}"/>
              </a:ext>
            </a:extLst>
          </p:cNvPr>
          <p:cNvPicPr>
            <a:picLocks noChangeAspect="1"/>
          </p:cNvPicPr>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2036048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Marcador de contenido 5">
            <a:extLst>
              <a:ext uri="{FF2B5EF4-FFF2-40B4-BE49-F238E27FC236}">
                <a16:creationId xmlns:a16="http://schemas.microsoft.com/office/drawing/2014/main" id="{1F92B9F8-E9A5-4FAC-969C-92A2FDD6A407}"/>
              </a:ext>
            </a:extLst>
          </p:cNvPr>
          <p:cNvPicPr>
            <a:picLocks noGrp="1" noChangeAspect="1"/>
          </p:cNvPicPr>
          <p:nvPr>
            <p:ph sz="half" idx="2"/>
          </p:nvPr>
        </p:nvPicPr>
        <p:blipFill rotWithShape="1">
          <a:blip r:embed="rId2"/>
          <a:srcRect t="14562" r="1" b="13986"/>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7B2D6543-A57B-4F9C-BE26-5D2A0BCC565E}"/>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s-ES" sz="4800" dirty="0">
                <a:solidFill>
                  <a:schemeClr val="bg1"/>
                </a:solidFill>
              </a:rPr>
              <a:t>Comparación</a:t>
            </a:r>
            <a:br>
              <a:rPr lang="en-US" sz="4800" dirty="0">
                <a:solidFill>
                  <a:schemeClr val="bg1"/>
                </a:solidFill>
              </a:rPr>
            </a:br>
            <a:r>
              <a:rPr lang="en-US" sz="4800" dirty="0">
                <a:solidFill>
                  <a:schemeClr val="bg1"/>
                </a:solidFill>
              </a:rPr>
              <a:t>con JS</a:t>
            </a:r>
          </a:p>
        </p:txBody>
      </p:sp>
      <p:sp>
        <p:nvSpPr>
          <p:cNvPr id="3" name="Marcador de contenido 2">
            <a:extLst>
              <a:ext uri="{FF2B5EF4-FFF2-40B4-BE49-F238E27FC236}">
                <a16:creationId xmlns:a16="http://schemas.microsoft.com/office/drawing/2014/main" id="{56756EDB-92F8-48DD-9BB1-AA41501B4802}"/>
              </a:ext>
            </a:extLst>
          </p:cNvPr>
          <p:cNvSpPr>
            <a:spLocks noGrp="1"/>
          </p:cNvSpPr>
          <p:nvPr>
            <p:ph sz="half" idx="1"/>
          </p:nvPr>
        </p:nvSpPr>
        <p:spPr>
          <a:xfrm>
            <a:off x="5415627" y="4131574"/>
            <a:ext cx="5818656" cy="2129599"/>
          </a:xfrm>
          <a:noFill/>
        </p:spPr>
        <p:txBody>
          <a:bodyPr vert="horz" lIns="91440" tIns="45720" rIns="91440" bIns="45720" rtlCol="0" anchor="t">
            <a:normAutofit/>
          </a:bodyPr>
          <a:lstStyle/>
          <a:p>
            <a:r>
              <a:rPr lang="en-US" sz="1800" dirty="0">
                <a:solidFill>
                  <a:schemeClr val="bg1"/>
                </a:solidFill>
              </a:rPr>
              <a:t>The difference between Python and JavaScript languages is very minimal as you can do almost everything with both Python and JavaScript languages as they share common things like lexically scoped, object-oriented, interpreted, functional and imperative programming. If some feature is missing in any language, we have plenty of existing libraries and other extensions with which we can achieve whatever needed.</a:t>
            </a:r>
          </a:p>
        </p:txBody>
      </p:sp>
      <p:sp>
        <p:nvSpPr>
          <p:cNvPr id="36" name="CuadroTexto 35">
            <a:extLst>
              <a:ext uri="{FF2B5EF4-FFF2-40B4-BE49-F238E27FC236}">
                <a16:creationId xmlns:a16="http://schemas.microsoft.com/office/drawing/2014/main" id="{A96CFC99-44FC-4458-861C-A7A0B8158310}"/>
              </a:ext>
            </a:extLst>
          </p:cNvPr>
          <p:cNvSpPr txBox="1"/>
          <p:nvPr/>
        </p:nvSpPr>
        <p:spPr>
          <a:xfrm>
            <a:off x="3916521" y="2442953"/>
            <a:ext cx="6097044" cy="646331"/>
          </a:xfrm>
          <a:prstGeom prst="rect">
            <a:avLst/>
          </a:prstGeom>
          <a:noFill/>
        </p:spPr>
        <p:txBody>
          <a:bodyPr wrap="square">
            <a:spAutoFit/>
          </a:bodyPr>
          <a:lstStyle/>
          <a:p>
            <a:r>
              <a:rPr lang="en-US" sz="1800" dirty="0">
                <a:solidFill>
                  <a:schemeClr val="bg1"/>
                </a:solidFill>
                <a:hlinkClick r:id="rId3"/>
              </a:rPr>
              <a:t>https://www.educba.com/python-vs-javascript/</a:t>
            </a:r>
            <a:r>
              <a:rPr lang="en-US" sz="1800" dirty="0">
                <a:solidFill>
                  <a:schemeClr val="bg1"/>
                </a:solidFill>
              </a:rPr>
              <a:t> </a:t>
            </a:r>
            <a:br>
              <a:rPr lang="en-US" sz="1800" dirty="0">
                <a:solidFill>
                  <a:schemeClr val="bg1"/>
                </a:solidFill>
              </a:rPr>
            </a:br>
            <a:endParaRPr lang="es-ES" dirty="0"/>
          </a:p>
        </p:txBody>
      </p:sp>
    </p:spTree>
    <p:extLst>
      <p:ext uri="{BB962C8B-B14F-4D97-AF65-F5344CB8AC3E}">
        <p14:creationId xmlns:p14="http://schemas.microsoft.com/office/powerpoint/2010/main" val="1414861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9" name="Google Shape;629;g9428db4122_0_84"/>
          <p:cNvPicPr preferRelativeResize="0"/>
          <p:nvPr/>
        </p:nvPicPr>
        <p:blipFill rotWithShape="1">
          <a:blip r:embed="rId3">
            <a:alphaModFix/>
          </a:blip>
          <a:srcRect/>
          <a:stretch/>
        </p:blipFill>
        <p:spPr>
          <a:xfrm>
            <a:off x="2438434" y="1087367"/>
            <a:ext cx="3360065" cy="4410911"/>
          </a:xfrm>
          <a:prstGeom prst="rect">
            <a:avLst/>
          </a:prstGeom>
          <a:noFill/>
          <a:ln>
            <a:noFill/>
          </a:ln>
        </p:spPr>
      </p:pic>
      <p:pic>
        <p:nvPicPr>
          <p:cNvPr id="630" name="Google Shape;630;g9428db4122_0_84"/>
          <p:cNvPicPr preferRelativeResize="0"/>
          <p:nvPr/>
        </p:nvPicPr>
        <p:blipFill rotWithShape="1">
          <a:blip r:embed="rId4">
            <a:alphaModFix/>
          </a:blip>
          <a:srcRect/>
          <a:stretch/>
        </p:blipFill>
        <p:spPr>
          <a:xfrm>
            <a:off x="6619000" y="1085467"/>
            <a:ext cx="3360067" cy="44146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646790DD-A3D2-4BAB-8E0D-A0E28C833171}"/>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Preparación del Entorno de Desarrollo</a:t>
            </a:r>
          </a:p>
        </p:txBody>
      </p:sp>
      <p:sp>
        <p:nvSpPr>
          <p:cNvPr id="3" name="Marcador de texto 2">
            <a:extLst>
              <a:ext uri="{FF2B5EF4-FFF2-40B4-BE49-F238E27FC236}">
                <a16:creationId xmlns:a16="http://schemas.microsoft.com/office/drawing/2014/main" id="{89CA2A6C-A462-4FCD-88E7-95A59EA284D3}"/>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2</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8802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863029" y="1012004"/>
            <a:ext cx="3416158" cy="4795408"/>
          </a:xfrm>
        </p:spPr>
        <p:txBody>
          <a:bodyPr>
            <a:normAutofit/>
          </a:bodyPr>
          <a:lstStyle/>
          <a:p>
            <a:r>
              <a:rPr lang="es-ES" dirty="0">
                <a:solidFill>
                  <a:srgbClr val="FFFFFF"/>
                </a:solidFill>
              </a:rPr>
              <a:t>Elementos del entorno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378829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2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4986AC4-0321-4397-A21C-BCF1917D3240}"/>
              </a:ext>
            </a:extLst>
          </p:cNvPr>
          <p:cNvSpPr>
            <a:spLocks noGrp="1"/>
          </p:cNvSpPr>
          <p:nvPr>
            <p:ph type="title"/>
          </p:nvPr>
        </p:nvSpPr>
        <p:spPr>
          <a:xfrm>
            <a:off x="804997" y="798444"/>
            <a:ext cx="3035483" cy="2176403"/>
          </a:xfrm>
        </p:spPr>
        <p:txBody>
          <a:bodyPr vert="horz" lIns="91440" tIns="45720" rIns="91440" bIns="45720" rtlCol="0" anchor="ctr">
            <a:normAutofit/>
          </a:bodyPr>
          <a:lstStyle/>
          <a:p>
            <a:r>
              <a:rPr lang="en-US" sz="4400" dirty="0">
                <a:solidFill>
                  <a:srgbClr val="000000"/>
                </a:solidFill>
              </a:rPr>
              <a:t>Alejandro Cerezo Lasne</a:t>
            </a:r>
          </a:p>
        </p:txBody>
      </p:sp>
      <p:sp>
        <p:nvSpPr>
          <p:cNvPr id="7" name="Google Shape;76;p10">
            <a:extLst>
              <a:ext uri="{FF2B5EF4-FFF2-40B4-BE49-F238E27FC236}">
                <a16:creationId xmlns:a16="http://schemas.microsoft.com/office/drawing/2014/main" id="{98798094-CDE2-4C96-8D6A-534CABDE9BC7}"/>
              </a:ext>
            </a:extLst>
          </p:cNvPr>
          <p:cNvSpPr txBox="1">
            <a:spLocks noGrp="1"/>
          </p:cNvSpPr>
          <p:nvPr>
            <p:ph type="body" sz="half" idx="2"/>
          </p:nvPr>
        </p:nvSpPr>
        <p:spPr>
          <a:xfrm>
            <a:off x="804997" y="3773291"/>
            <a:ext cx="4706803" cy="2287682"/>
          </a:xfrm>
          <a:prstGeom prst="rect">
            <a:avLst/>
          </a:prstGeom>
        </p:spPr>
        <p:txBody>
          <a:bodyPr spcFirstLastPara="1" vert="horz" lIns="91440" tIns="45720" rIns="91440" bIns="45720" rtlCol="0" anchor="ctr" anchorCtr="0">
            <a:normAutofit/>
          </a:bodyPr>
          <a:lstStyle/>
          <a:p>
            <a:pPr lvl="0">
              <a:spcBef>
                <a:spcPts val="0"/>
              </a:spcBef>
              <a:spcAft>
                <a:spcPts val="600"/>
              </a:spcAft>
            </a:pPr>
            <a:r>
              <a:rPr lang="en-US" sz="2000" u="sng" dirty="0">
                <a:solidFill>
                  <a:srgbClr val="000000"/>
                </a:solidFill>
                <a:hlinkClick r:id="rId3"/>
              </a:rPr>
              <a:t>alce65@hotmail.es</a:t>
            </a:r>
            <a:endParaRPr lang="en-US" sz="2000" dirty="0">
              <a:solidFill>
                <a:srgbClr val="000000"/>
              </a:solidFill>
            </a:endParaRPr>
          </a:p>
          <a:p>
            <a:pPr lvl="0">
              <a:spcBef>
                <a:spcPts val="0"/>
              </a:spcBef>
              <a:spcAft>
                <a:spcPts val="600"/>
              </a:spcAft>
            </a:pPr>
            <a:endParaRPr lang="en-US" sz="2000" dirty="0">
              <a:solidFill>
                <a:srgbClr val="000000"/>
              </a:solidFill>
            </a:endParaRP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oogle Shape;77;p10">
            <a:extLst>
              <a:ext uri="{FF2B5EF4-FFF2-40B4-BE49-F238E27FC236}">
                <a16:creationId xmlns:a16="http://schemas.microsoft.com/office/drawing/2014/main" id="{297D01CB-2456-4BFA-92A9-B84ACDCB2E4D}"/>
              </a:ext>
            </a:extLst>
          </p:cNvPr>
          <p:cNvPicPr preferRelativeResize="0"/>
          <p:nvPr/>
        </p:nvPicPr>
        <p:blipFill rotWithShape="1">
          <a:blip r:embed="rId4"/>
          <a:srcRect t="2876" r="2" b="3628"/>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p:spPr>
      </p:pic>
    </p:spTree>
    <p:extLst>
      <p:ext uri="{BB962C8B-B14F-4D97-AF65-F5344CB8AC3E}">
        <p14:creationId xmlns:p14="http://schemas.microsoft.com/office/powerpoint/2010/main" val="12619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571953-88A8-4A5D-AD05-5F0D2BF3FEE1}"/>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20" y="10"/>
            <a:ext cx="12191980" cy="6857990"/>
          </a:xfrm>
          <a:prstGeom prst="rect">
            <a:avLst/>
          </a:prstGeom>
        </p:spPr>
      </p:pic>
      <p:sp>
        <p:nvSpPr>
          <p:cNvPr id="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4E9C4EF1-3C3F-428A-8135-9FDE17EBC12E}"/>
              </a:ext>
            </a:extLst>
          </p:cNvPr>
          <p:cNvSpPr>
            <a:spLocks noGrp="1"/>
          </p:cNvSpPr>
          <p:nvPr>
            <p:ph type="title"/>
          </p:nvPr>
        </p:nvSpPr>
        <p:spPr>
          <a:xfrm>
            <a:off x="8022021" y="3231931"/>
            <a:ext cx="3852041" cy="1834056"/>
          </a:xfrm>
          <a:prstGeom prst="ellipse">
            <a:avLst/>
          </a:prstGeom>
        </p:spPr>
        <p:txBody>
          <a:bodyPr vert="horz" lIns="91440" tIns="45720" rIns="91440" bIns="45720" rtlCol="0" anchor="b">
            <a:normAutofit/>
          </a:bodyPr>
          <a:lstStyle/>
          <a:p>
            <a:pPr algn="ctr"/>
            <a:r>
              <a:rPr lang="en-US" sz="2500"/>
              <a:t>https://python.org/</a:t>
            </a:r>
          </a:p>
        </p:txBody>
      </p:sp>
      <p:cxnSp>
        <p:nvCxnSpPr>
          <p:cNvPr id="7"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24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BD5E1CC-A65C-412B-9A32-D72CD1EB13C6}"/>
              </a:ext>
            </a:extLst>
          </p:cNvPr>
          <p:cNvPicPr>
            <a:picLocks noChangeAspect="1"/>
          </p:cNvPicPr>
          <p:nvPr/>
        </p:nvPicPr>
        <p:blipFill rotWithShape="1">
          <a:blip r:embed="rId2"/>
          <a:srcRect l="4444" r="1" b="1"/>
          <a:stretch/>
        </p:blipFill>
        <p:spPr>
          <a:xfrm>
            <a:off x="9135"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3D936292-170A-48E9-9D15-53E5668ECB0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Download</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728B50B6-AFBC-45D5-A4FD-3C511DA5993F}"/>
              </a:ext>
            </a:extLst>
          </p:cNvPr>
          <p:cNvSpPr/>
          <p:nvPr/>
        </p:nvSpPr>
        <p:spPr>
          <a:xfrm>
            <a:off x="4991623" y="3807912"/>
            <a:ext cx="820454" cy="519830"/>
          </a:xfrm>
          <a:prstGeom prst="ellipse">
            <a:avLst/>
          </a:prstGeom>
          <a:solidFill>
            <a:schemeClr val="accent2">
              <a:alpha val="50000"/>
            </a:scheme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2220034E-575F-419D-A1AF-0CA901AA775F}"/>
              </a:ext>
            </a:extLst>
          </p:cNvPr>
          <p:cNvSpPr/>
          <p:nvPr/>
        </p:nvSpPr>
        <p:spPr>
          <a:xfrm flipH="1">
            <a:off x="5812077" y="3861147"/>
            <a:ext cx="586096" cy="41335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153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2016B60-FC45-4A06-958C-42CF59EFC4F4}"/>
              </a:ext>
            </a:extLst>
          </p:cNvPr>
          <p:cNvPicPr>
            <a:picLocks noChangeAspect="1"/>
          </p:cNvPicPr>
          <p:nvPr/>
        </p:nvPicPr>
        <p:blipFill>
          <a:blip r:embed="rId2"/>
          <a:stretch>
            <a:fillRect/>
          </a:stretch>
        </p:blipFill>
        <p:spPr>
          <a:xfrm>
            <a:off x="3464313" y="2807021"/>
            <a:ext cx="8043746" cy="3618854"/>
          </a:xfrm>
          <a:prstGeom prst="rect">
            <a:avLst/>
          </a:prstGeom>
        </p:spPr>
      </p:pic>
      <p:pic>
        <p:nvPicPr>
          <p:cNvPr id="4" name="Imagen 3">
            <a:extLst>
              <a:ext uri="{FF2B5EF4-FFF2-40B4-BE49-F238E27FC236}">
                <a16:creationId xmlns:a16="http://schemas.microsoft.com/office/drawing/2014/main" id="{A440CEC2-EF01-42EA-AE2F-A14A78C2056A}"/>
              </a:ext>
            </a:extLst>
          </p:cNvPr>
          <p:cNvPicPr>
            <a:picLocks noChangeAspect="1"/>
          </p:cNvPicPr>
          <p:nvPr/>
        </p:nvPicPr>
        <p:blipFill>
          <a:blip r:embed="rId3"/>
          <a:stretch>
            <a:fillRect/>
          </a:stretch>
        </p:blipFill>
        <p:spPr>
          <a:xfrm>
            <a:off x="572428" y="213406"/>
            <a:ext cx="4845211" cy="3424022"/>
          </a:xfrm>
          <a:prstGeom prst="rect">
            <a:avLst/>
          </a:prstGeom>
        </p:spPr>
      </p:pic>
      <p:sp>
        <p:nvSpPr>
          <p:cNvPr id="8" name="Marcador de contenido 7">
            <a:extLst>
              <a:ext uri="{FF2B5EF4-FFF2-40B4-BE49-F238E27FC236}">
                <a16:creationId xmlns:a16="http://schemas.microsoft.com/office/drawing/2014/main" id="{943D4A23-DA9E-4985-8F88-2EC1C13AA1B9}"/>
              </a:ext>
            </a:extLst>
          </p:cNvPr>
          <p:cNvSpPr>
            <a:spLocks noGrp="1"/>
          </p:cNvSpPr>
          <p:nvPr>
            <p:ph idx="1"/>
          </p:nvPr>
        </p:nvSpPr>
        <p:spPr>
          <a:xfrm>
            <a:off x="7157226" y="1100382"/>
            <a:ext cx="4462346" cy="995917"/>
          </a:xfrm>
        </p:spPr>
        <p:txBody>
          <a:bodyPr>
            <a:normAutofit/>
          </a:bodyPr>
          <a:lstStyle/>
          <a:p>
            <a:r>
              <a:rPr lang="es-ES" sz="2400" dirty="0"/>
              <a:t>Información sobre la reléase</a:t>
            </a:r>
          </a:p>
          <a:p>
            <a:r>
              <a:rPr lang="es-ES" sz="2400" dirty="0"/>
              <a:t>Ficheros disponibles</a:t>
            </a:r>
          </a:p>
        </p:txBody>
      </p:sp>
      <p:sp>
        <p:nvSpPr>
          <p:cNvPr id="9" name="Flecha: a la derecha 8">
            <a:extLst>
              <a:ext uri="{FF2B5EF4-FFF2-40B4-BE49-F238E27FC236}">
                <a16:creationId xmlns:a16="http://schemas.microsoft.com/office/drawing/2014/main" id="{AF5F5E4A-0864-4ACA-B703-3DF7A1AF53AD}"/>
              </a:ext>
            </a:extLst>
          </p:cNvPr>
          <p:cNvSpPr/>
          <p:nvPr/>
        </p:nvSpPr>
        <p:spPr>
          <a:xfrm>
            <a:off x="5813502" y="1367883"/>
            <a:ext cx="960861" cy="460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30D2D7FC-EFB0-49F4-A114-9A20106CE7BC}"/>
              </a:ext>
            </a:extLst>
          </p:cNvPr>
          <p:cNvSpPr/>
          <p:nvPr/>
        </p:nvSpPr>
        <p:spPr>
          <a:xfrm>
            <a:off x="2311052" y="5949863"/>
            <a:ext cx="4463311" cy="3444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571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ython 3.8.1 (64-bit) Setup &#10;python &#10;for &#10;windows &#10;Install Python 3.8.1 (64-bit) &#10;Select Install Now to install Python with default settings, or choose &#10;Customize to enable or disable features. &#10;Install Now &#10;Includes IDLE, pip and documentation &#10;Creates shotcuts and file associations &#10;-9 Customize installation &#10;Choose location and features &#10;Install launcher for all users (recommended) &#10;Z] Add Python 3.8 to PATH &#10;Cancel ">
            <a:extLst>
              <a:ext uri="{FF2B5EF4-FFF2-40B4-BE49-F238E27FC236}">
                <a16:creationId xmlns:a16="http://schemas.microsoft.com/office/drawing/2014/main" id="{2C5EDCC3-2121-48E4-8621-28668E181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68" y="438614"/>
            <a:ext cx="634365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3.8.1 (64-bit) Setup &#10;Optional Features &#10;Z] Documentation &#10;Installs the Python documentation file. &#10;Z pip &#10;Installs pip, which can download and install other Python packages. &#10;Z] tcl/tk and IDLE &#10;Installs tkinter and the IDLE development environment. &#10;Z] Python test suite &#10;Installs the standard library test suite. &#10;— py launcher for all users (requires elevation) &#10;use Programs and Features to remove the 'pyl launcher. &#10;python &#10;for &#10;windows ">
            <a:extLst>
              <a:ext uri="{FF2B5EF4-FFF2-40B4-BE49-F238E27FC236}">
                <a16:creationId xmlns:a16="http://schemas.microsoft.com/office/drawing/2014/main" id="{6B39DC06-D717-4319-A81B-EA3DBD90E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936" y="2294293"/>
            <a:ext cx="632460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B1F88A0-A286-48AC-8928-657F9A431F07}"/>
              </a:ext>
            </a:extLst>
          </p:cNvPr>
          <p:cNvSpPr/>
          <p:nvPr/>
        </p:nvSpPr>
        <p:spPr>
          <a:xfrm>
            <a:off x="2297151" y="2780371"/>
            <a:ext cx="2118732" cy="8251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71AC67B2-E2E3-48AE-B625-CDBD3A225E7F}"/>
              </a:ext>
            </a:extLst>
          </p:cNvPr>
          <p:cNvSpPr/>
          <p:nvPr/>
        </p:nvSpPr>
        <p:spPr>
          <a:xfrm>
            <a:off x="4499441" y="3016036"/>
            <a:ext cx="475989" cy="35386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756BFDF4-1CE8-4B75-AC6A-B54B0F9278C7}"/>
              </a:ext>
            </a:extLst>
          </p:cNvPr>
          <p:cNvSpPr txBox="1"/>
          <p:nvPr/>
        </p:nvSpPr>
        <p:spPr>
          <a:xfrm>
            <a:off x="7753611" y="658457"/>
            <a:ext cx="2555310" cy="646331"/>
          </a:xfrm>
          <a:prstGeom prst="rect">
            <a:avLst/>
          </a:prstGeom>
          <a:noFill/>
        </p:spPr>
        <p:txBody>
          <a:bodyPr wrap="square" rtlCol="0">
            <a:spAutoFit/>
          </a:bodyPr>
          <a:lstStyle/>
          <a:p>
            <a:r>
              <a:rPr lang="es-ES" dirty="0"/>
              <a:t>Ejecutar con privilegios de Administrador</a:t>
            </a:r>
          </a:p>
        </p:txBody>
      </p:sp>
    </p:spTree>
    <p:extLst>
      <p:ext uri="{BB962C8B-B14F-4D97-AF65-F5344CB8AC3E}">
        <p14:creationId xmlns:p14="http://schemas.microsoft.com/office/powerpoint/2010/main" val="295629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DD48728-2450-4E97-BD23-1126964765A0}"/>
              </a:ext>
            </a:extLst>
          </p:cNvPr>
          <p:cNvPicPr>
            <a:picLocks noChangeAspect="1"/>
          </p:cNvPicPr>
          <p:nvPr/>
        </p:nvPicPr>
        <p:blipFill>
          <a:blip r:embed="rId2"/>
          <a:stretch>
            <a:fillRect/>
          </a:stretch>
        </p:blipFill>
        <p:spPr>
          <a:xfrm>
            <a:off x="6513962" y="3202497"/>
            <a:ext cx="5274963" cy="3229997"/>
          </a:xfrm>
          <a:prstGeom prst="rect">
            <a:avLst/>
          </a:prstGeom>
        </p:spPr>
      </p:pic>
      <p:pic>
        <p:nvPicPr>
          <p:cNvPr id="2" name="Imagen 1">
            <a:extLst>
              <a:ext uri="{FF2B5EF4-FFF2-40B4-BE49-F238E27FC236}">
                <a16:creationId xmlns:a16="http://schemas.microsoft.com/office/drawing/2014/main" id="{BCB9CB57-7D00-491C-8834-CFBFA6C21BFF}"/>
              </a:ext>
            </a:extLst>
          </p:cNvPr>
          <p:cNvPicPr>
            <a:picLocks noChangeAspect="1"/>
          </p:cNvPicPr>
          <p:nvPr/>
        </p:nvPicPr>
        <p:blipFill rotWithShape="1">
          <a:blip r:embed="rId3"/>
          <a:srcRect b="14305"/>
          <a:stretch/>
        </p:blipFill>
        <p:spPr>
          <a:xfrm>
            <a:off x="263477" y="220460"/>
            <a:ext cx="7486848" cy="3945771"/>
          </a:xfrm>
          <a:prstGeom prst="rect">
            <a:avLst/>
          </a:prstGeom>
        </p:spPr>
      </p:pic>
    </p:spTree>
    <p:extLst>
      <p:ext uri="{BB962C8B-B14F-4D97-AF65-F5344CB8AC3E}">
        <p14:creationId xmlns:p14="http://schemas.microsoft.com/office/powerpoint/2010/main" val="113562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5B0F7-A8F5-48C5-8F1C-BD61AA506DEB}"/>
              </a:ext>
            </a:extLst>
          </p:cNvPr>
          <p:cNvSpPr>
            <a:spLocks noGrp="1"/>
          </p:cNvSpPr>
          <p:nvPr>
            <p:ph type="title"/>
          </p:nvPr>
        </p:nvSpPr>
        <p:spPr>
          <a:xfrm>
            <a:off x="648929" y="629266"/>
            <a:ext cx="3667039" cy="1676603"/>
          </a:xfrm>
        </p:spPr>
        <p:txBody>
          <a:bodyPr>
            <a:normAutofit/>
          </a:bodyPr>
          <a:lstStyle/>
          <a:p>
            <a:r>
              <a:rPr lang="es-ES" sz="3300" b="1"/>
              <a:t>El IDLE (</a:t>
            </a:r>
            <a:r>
              <a:rPr lang="en-GB" sz="3300" b="1"/>
              <a:t>Integrated Development and Learning de Phyton</a:t>
            </a:r>
            <a:r>
              <a:rPr lang="es-ES" sz="3300" b="1"/>
              <a:t>)</a:t>
            </a:r>
          </a:p>
        </p:txBody>
      </p:sp>
      <p:sp>
        <p:nvSpPr>
          <p:cNvPr id="3" name="Marcador de contenido 2">
            <a:extLst>
              <a:ext uri="{FF2B5EF4-FFF2-40B4-BE49-F238E27FC236}">
                <a16:creationId xmlns:a16="http://schemas.microsoft.com/office/drawing/2014/main" id="{9273B655-A0DA-42E6-B0A5-EB7EDACDD93C}"/>
              </a:ext>
            </a:extLst>
          </p:cNvPr>
          <p:cNvSpPr>
            <a:spLocks noGrp="1"/>
          </p:cNvSpPr>
          <p:nvPr>
            <p:ph idx="1"/>
          </p:nvPr>
        </p:nvSpPr>
        <p:spPr>
          <a:xfrm>
            <a:off x="648931" y="2438401"/>
            <a:ext cx="3667036" cy="3779520"/>
          </a:xfrm>
        </p:spPr>
        <p:txBody>
          <a:bodyPr>
            <a:normAutofit/>
          </a:bodyPr>
          <a:lstStyle/>
          <a:p>
            <a:pPr marL="0" indent="0">
              <a:buNone/>
            </a:pPr>
            <a:r>
              <a:rPr lang="es-ES" sz="1800" dirty="0"/>
              <a:t>Consola interactiva de Python</a:t>
            </a:r>
          </a:p>
          <a:p>
            <a:pPr marL="0" indent="0">
              <a:buNone/>
            </a:pPr>
            <a:endParaRPr lang="es-ES" sz="1800" dirty="0"/>
          </a:p>
          <a:p>
            <a:pPr marL="0" indent="0">
              <a:buNone/>
            </a:pPr>
            <a:r>
              <a:rPr lang="es-ES" sz="1800" dirty="0"/>
              <a:t>Se accede tecleando </a:t>
            </a:r>
            <a:r>
              <a:rPr lang="es-ES" sz="1800" b="1" i="1" dirty="0" err="1"/>
              <a:t>py</a:t>
            </a:r>
            <a:r>
              <a:rPr lang="es-ES" sz="1800" dirty="0"/>
              <a:t> (o </a:t>
            </a:r>
            <a:r>
              <a:rPr lang="es-ES" sz="1800" b="1" i="1" dirty="0" err="1"/>
              <a:t>python</a:t>
            </a:r>
            <a:r>
              <a:rPr lang="es-ES" sz="1800" dirty="0"/>
              <a:t>, según el O.S.) en una consola</a:t>
            </a:r>
          </a:p>
          <a:p>
            <a:pPr marL="0" indent="0">
              <a:buNone/>
            </a:pPr>
            <a:endParaRPr lang="es-ES" sz="1800" dirty="0"/>
          </a:p>
          <a:p>
            <a:pPr marL="0" indent="0">
              <a:buNone/>
            </a:pPr>
            <a:r>
              <a:rPr lang="es-ES" sz="1800" dirty="0"/>
              <a:t>Disponible online en </a:t>
            </a:r>
            <a:r>
              <a:rPr lang="es-ES" sz="1800" dirty="0">
                <a:hlinkClick r:id="rId2"/>
              </a:rPr>
              <a:t>https://python.org</a:t>
            </a:r>
            <a:endParaRPr lang="es-ES" sz="1800" dirty="0"/>
          </a:p>
          <a:p>
            <a:pPr marL="0" indent="0">
              <a:buNone/>
            </a:pPr>
            <a:endParaRPr lang="es-ES" sz="1800" dirty="0"/>
          </a:p>
          <a:p>
            <a:pPr marL="0" indent="0">
              <a:buNone/>
            </a:pPr>
            <a:r>
              <a:rPr lang="es-ES" sz="1800" dirty="0"/>
              <a:t>Se cierra con </a:t>
            </a:r>
            <a:r>
              <a:rPr lang="es-ES" sz="1800" dirty="0" err="1"/>
              <a:t>ctrl</a:t>
            </a:r>
            <a:r>
              <a:rPr lang="es-ES" sz="1800" dirty="0"/>
              <a:t>-Z o </a:t>
            </a:r>
            <a:r>
              <a:rPr lang="es-ES" sz="1800" dirty="0" err="1"/>
              <a:t>quit</a:t>
            </a:r>
            <a:r>
              <a:rPr lang="es-ES" sz="1800" dirty="0"/>
              <a:t>()</a:t>
            </a:r>
          </a:p>
        </p:txBody>
      </p:sp>
      <p:sp>
        <p:nvSpPr>
          <p:cNvPr id="35" name="Rectangle 3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776E926F-847A-4CFD-B9E8-531BFAB7C2DF}"/>
              </a:ext>
            </a:extLst>
          </p:cNvPr>
          <p:cNvPicPr>
            <a:picLocks noChangeAspect="1"/>
          </p:cNvPicPr>
          <p:nvPr/>
        </p:nvPicPr>
        <p:blipFill>
          <a:blip r:embed="rId3"/>
          <a:stretch>
            <a:fillRect/>
          </a:stretch>
        </p:blipFill>
        <p:spPr>
          <a:xfrm>
            <a:off x="4817386" y="193286"/>
            <a:ext cx="6241194" cy="5705707"/>
          </a:xfrm>
          <a:prstGeom prst="rect">
            <a:avLst/>
          </a:prstGeom>
        </p:spPr>
      </p:pic>
      <p:pic>
        <p:nvPicPr>
          <p:cNvPr id="26" name="Imagen 25">
            <a:extLst>
              <a:ext uri="{FF2B5EF4-FFF2-40B4-BE49-F238E27FC236}">
                <a16:creationId xmlns:a16="http://schemas.microsoft.com/office/drawing/2014/main" id="{23B9B7C3-5272-44EE-8012-7D0D1225422B}"/>
              </a:ext>
            </a:extLst>
          </p:cNvPr>
          <p:cNvPicPr>
            <a:picLocks noChangeAspect="1"/>
          </p:cNvPicPr>
          <p:nvPr/>
        </p:nvPicPr>
        <p:blipFill>
          <a:blip r:embed="rId4"/>
          <a:stretch>
            <a:fillRect/>
          </a:stretch>
        </p:blipFill>
        <p:spPr>
          <a:xfrm>
            <a:off x="5590369" y="1906488"/>
            <a:ext cx="6339361" cy="4843346"/>
          </a:xfrm>
          <a:prstGeom prst="rect">
            <a:avLst/>
          </a:prstGeom>
        </p:spPr>
      </p:pic>
    </p:spTree>
    <p:extLst>
      <p:ext uri="{BB962C8B-B14F-4D97-AF65-F5344CB8AC3E}">
        <p14:creationId xmlns:p14="http://schemas.microsoft.com/office/powerpoint/2010/main" val="98438736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https://code.visualstudio.com/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78B66ED-E79A-426E-ACA6-E77B93BF0B33}"/>
              </a:ext>
            </a:extLst>
          </p:cNvPr>
          <p:cNvSpPr>
            <a:spLocks noGrp="1"/>
          </p:cNvSpPr>
          <p:nvPr>
            <p:ph type="title"/>
          </p:nvPr>
        </p:nvSpPr>
        <p:spPr>
          <a:xfrm>
            <a:off x="6724045" y="730332"/>
            <a:ext cx="4645250" cy="3678057"/>
          </a:xfrm>
        </p:spPr>
        <p:txBody>
          <a:bodyPr vert="horz" lIns="91440" tIns="45720" rIns="91440" bIns="45720" rtlCol="0" anchor="b">
            <a:normAutofit fontScale="90000"/>
          </a:bodyPr>
          <a:lstStyle/>
          <a:p>
            <a:pPr algn="ctr"/>
            <a:r>
              <a:rPr lang="en-US" sz="6000" dirty="0"/>
              <a:t>Plugins</a:t>
            </a:r>
            <a:br>
              <a:rPr lang="en-US" sz="6000" dirty="0"/>
            </a:br>
            <a:r>
              <a:rPr lang="en-US" sz="6000" dirty="0"/>
              <a:t>-</a:t>
            </a:r>
            <a:br>
              <a:rPr lang="en-US" sz="6000" dirty="0"/>
            </a:br>
            <a:r>
              <a:rPr lang="en-US" sz="6000" dirty="0"/>
              <a:t>Visual Studio Code </a:t>
            </a:r>
            <a:br>
              <a:rPr lang="en-US" sz="6000" dirty="0"/>
            </a:br>
            <a:endParaRPr lang="en-US" sz="6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4CB05487-6A83-4534-A54D-05F90B436722}"/>
              </a:ext>
            </a:extLst>
          </p:cNvPr>
          <p:cNvPicPr>
            <a:picLocks noChangeAspect="1"/>
          </p:cNvPicPr>
          <p:nvPr/>
        </p:nvPicPr>
        <p:blipFill rotWithShape="1">
          <a:blip r:embed="rId2">
            <a:extLst>
              <a:ext uri="{28A0092B-C50C-407E-A947-70E740481C1C}">
                <a14:useLocalDpi xmlns:a14="http://schemas.microsoft.com/office/drawing/2010/main" val="0"/>
              </a:ext>
            </a:extLst>
          </a:blip>
          <a:srcRect l="2371" r="237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Elipse 5">
            <a:extLst>
              <a:ext uri="{FF2B5EF4-FFF2-40B4-BE49-F238E27FC236}">
                <a16:creationId xmlns:a16="http://schemas.microsoft.com/office/drawing/2014/main" id="{C48BB434-99C7-4A58-8C1E-50376773FA1D}"/>
              </a:ext>
            </a:extLst>
          </p:cNvPr>
          <p:cNvSpPr/>
          <p:nvPr/>
        </p:nvSpPr>
        <p:spPr>
          <a:xfrm>
            <a:off x="0" y="3053910"/>
            <a:ext cx="914400" cy="9144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8" name="Conector recto de flecha 7">
            <a:extLst>
              <a:ext uri="{FF2B5EF4-FFF2-40B4-BE49-F238E27FC236}">
                <a16:creationId xmlns:a16="http://schemas.microsoft.com/office/drawing/2014/main" id="{1F055CEE-7848-4C96-B0B0-DAC83914C975}"/>
              </a:ext>
            </a:extLst>
          </p:cNvPr>
          <p:cNvCxnSpPr>
            <a:cxnSpLocks/>
            <a:endCxn id="6" idx="6"/>
          </p:cNvCxnSpPr>
          <p:nvPr/>
        </p:nvCxnSpPr>
        <p:spPr>
          <a:xfrm flipH="1">
            <a:off x="914400" y="1009405"/>
            <a:ext cx="6722920" cy="250170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F1A904C-1B0F-40A8-9D67-02472876741A}"/>
              </a:ext>
            </a:extLst>
          </p:cNvPr>
          <p:cNvPicPr>
            <a:picLocks noChangeAspect="1"/>
          </p:cNvPicPr>
          <p:nvPr/>
        </p:nvPicPr>
        <p:blipFill>
          <a:blip r:embed="rId3"/>
          <a:stretch>
            <a:fillRect/>
          </a:stretch>
        </p:blipFill>
        <p:spPr>
          <a:xfrm>
            <a:off x="6671219" y="4111600"/>
            <a:ext cx="4609762" cy="1198153"/>
          </a:xfrm>
          <a:prstGeom prst="rect">
            <a:avLst/>
          </a:prstGeom>
        </p:spPr>
      </p:pic>
      <p:pic>
        <p:nvPicPr>
          <p:cNvPr id="11" name="Imagen 10">
            <a:extLst>
              <a:ext uri="{FF2B5EF4-FFF2-40B4-BE49-F238E27FC236}">
                <a16:creationId xmlns:a16="http://schemas.microsoft.com/office/drawing/2014/main" id="{C7FD6A05-7F42-491E-A8C7-7C8FE45C13BF}"/>
              </a:ext>
            </a:extLst>
          </p:cNvPr>
          <p:cNvPicPr>
            <a:picLocks noChangeAspect="1"/>
          </p:cNvPicPr>
          <p:nvPr/>
        </p:nvPicPr>
        <p:blipFill>
          <a:blip r:embed="rId4"/>
          <a:stretch>
            <a:fillRect/>
          </a:stretch>
        </p:blipFill>
        <p:spPr>
          <a:xfrm>
            <a:off x="6618393" y="5430849"/>
            <a:ext cx="4750902" cy="1007457"/>
          </a:xfrm>
          <a:prstGeom prst="rect">
            <a:avLst/>
          </a:prstGeom>
        </p:spPr>
      </p:pic>
    </p:spTree>
    <p:extLst>
      <p:ext uri="{BB962C8B-B14F-4D97-AF65-F5344CB8AC3E}">
        <p14:creationId xmlns:p14="http://schemas.microsoft.com/office/powerpoint/2010/main" val="482737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C113086-328D-4805-9081-6187D978164B}"/>
              </a:ext>
            </a:extLst>
          </p:cNvPr>
          <p:cNvPicPr>
            <a:picLocks noChangeAspect="1"/>
          </p:cNvPicPr>
          <p:nvPr/>
        </p:nvPicPr>
        <p:blipFill>
          <a:blip r:embed="rId2"/>
          <a:stretch>
            <a:fillRect/>
          </a:stretch>
        </p:blipFill>
        <p:spPr>
          <a:xfrm>
            <a:off x="4954388" y="845256"/>
            <a:ext cx="6179351" cy="4211445"/>
          </a:xfrm>
          <a:prstGeom prst="rect">
            <a:avLst/>
          </a:prstGeom>
        </p:spPr>
      </p:pic>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Plugins para Phyton</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Phyton</a:t>
            </a:r>
          </a:p>
          <a:p>
            <a:pPr algn="ctr"/>
            <a:r>
              <a:rPr lang="en-US" sz="2000" kern="1200" dirty="0">
                <a:solidFill>
                  <a:srgbClr val="FFFFFF"/>
                </a:solidFill>
                <a:latin typeface="+mn-lt"/>
                <a:ea typeface="+mn-ea"/>
                <a:cs typeface="+mn-cs"/>
              </a:rPr>
              <a:t>Phyton for VSCode</a:t>
            </a:r>
          </a:p>
          <a:p>
            <a:pPr algn="ctr"/>
            <a:r>
              <a:rPr lang="en-US" sz="2000" kern="1200" dirty="0">
                <a:solidFill>
                  <a:srgbClr val="FFFFFF"/>
                </a:solidFill>
                <a:latin typeface="+mn-lt"/>
                <a:ea typeface="+mn-ea"/>
                <a:cs typeface="+mn-cs"/>
              </a:rPr>
              <a:t>Phyton Extension Pack</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3D288EB-36AD-4A7B-A7B5-1592EABD6F64}"/>
              </a:ext>
            </a:extLst>
          </p:cNvPr>
          <p:cNvPicPr>
            <a:picLocks noChangeAspect="1"/>
          </p:cNvPicPr>
          <p:nvPr/>
        </p:nvPicPr>
        <p:blipFill>
          <a:blip r:embed="rId3"/>
          <a:stretch>
            <a:fillRect/>
          </a:stretch>
        </p:blipFill>
        <p:spPr>
          <a:xfrm>
            <a:off x="5768530" y="2119440"/>
            <a:ext cx="5749233" cy="4211444"/>
          </a:xfrm>
          <a:prstGeom prst="rect">
            <a:avLst/>
          </a:prstGeom>
        </p:spPr>
      </p:pic>
    </p:spTree>
    <p:extLst>
      <p:ext uri="{BB962C8B-B14F-4D97-AF65-F5344CB8AC3E}">
        <p14:creationId xmlns:p14="http://schemas.microsoft.com/office/powerpoint/2010/main" val="300667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769145"/>
          </a:xfrm>
        </p:spPr>
        <p:txBody>
          <a:bodyPr vert="horz" lIns="91440" tIns="45720" rIns="91440" bIns="45720" rtlCol="0" anchor="b">
            <a:normAutofit fontScale="90000"/>
          </a:bodyPr>
          <a:lstStyle/>
          <a:p>
            <a:r>
              <a:rPr lang="en-US" sz="5000" dirty="0" err="1"/>
              <a:t>Configurando</a:t>
            </a:r>
            <a:r>
              <a:rPr lang="en-US" sz="5000" dirty="0"/>
              <a:t> VSC:</a:t>
            </a:r>
            <a:br>
              <a:rPr lang="en-US" sz="5000" dirty="0"/>
            </a:br>
            <a:r>
              <a:rPr lang="en-US" sz="5000" dirty="0"/>
              <a:t>Python interpreter</a:t>
            </a:r>
          </a:p>
        </p:txBody>
      </p:sp>
      <p:pic>
        <p:nvPicPr>
          <p:cNvPr id="7" name="Imagen 6">
            <a:extLst>
              <a:ext uri="{FF2B5EF4-FFF2-40B4-BE49-F238E27FC236}">
                <a16:creationId xmlns:a16="http://schemas.microsoft.com/office/drawing/2014/main" id="{4A37CDE4-15F9-4BE1-A0CB-EAE56C2CCBB8}"/>
              </a:ext>
            </a:extLst>
          </p:cNvPr>
          <p:cNvPicPr>
            <a:picLocks noChangeAspect="1"/>
          </p:cNvPicPr>
          <p:nvPr/>
        </p:nvPicPr>
        <p:blipFill>
          <a:blip r:embed="rId2"/>
          <a:stretch>
            <a:fillRect/>
          </a:stretch>
        </p:blipFill>
        <p:spPr>
          <a:xfrm>
            <a:off x="5083048" y="4386270"/>
            <a:ext cx="5702113" cy="1981484"/>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flipV="1">
            <a:off x="7571147" y="5018048"/>
            <a:ext cx="249575" cy="1051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821FCEF9-DA5F-4DF6-AE5B-4EEFE900693C}"/>
              </a:ext>
            </a:extLst>
          </p:cNvPr>
          <p:cNvPicPr>
            <a:picLocks noChangeAspect="1"/>
          </p:cNvPicPr>
          <p:nvPr/>
        </p:nvPicPr>
        <p:blipFill>
          <a:blip r:embed="rId3"/>
          <a:stretch>
            <a:fillRect/>
          </a:stretch>
        </p:blipFill>
        <p:spPr>
          <a:xfrm>
            <a:off x="5856496" y="2892917"/>
            <a:ext cx="5449056" cy="2125131"/>
          </a:xfrm>
          <a:prstGeom prst="rect">
            <a:avLst/>
          </a:prstGeom>
        </p:spPr>
      </p:pic>
    </p:spTree>
    <p:extLst>
      <p:ext uri="{BB962C8B-B14F-4D97-AF65-F5344CB8AC3E}">
        <p14:creationId xmlns:p14="http://schemas.microsoft.com/office/powerpoint/2010/main" val="28134374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02E5AF5-6822-43F1-8D2F-5D3D9F4D76C5}"/>
              </a:ext>
            </a:extLst>
          </p:cNvPr>
          <p:cNvSpPr>
            <a:spLocks noGrp="1"/>
          </p:cNvSpPr>
          <p:nvPr>
            <p:ph type="title"/>
          </p:nvPr>
        </p:nvSpPr>
        <p:spPr>
          <a:xfrm>
            <a:off x="841248" y="704850"/>
            <a:ext cx="3785616" cy="2978150"/>
          </a:xfrm>
        </p:spPr>
        <p:txBody>
          <a:bodyPr anchor="b">
            <a:normAutofit/>
          </a:bodyPr>
          <a:lstStyle/>
          <a:p>
            <a:r>
              <a:rPr lang="es-ES" dirty="0"/>
              <a:t>Contenido (Temario)</a:t>
            </a:r>
          </a:p>
        </p:txBody>
      </p:sp>
      <p:sp>
        <p:nvSpPr>
          <p:cNvPr id="3" name="Marcador de contenido 2">
            <a:extLst>
              <a:ext uri="{FF2B5EF4-FFF2-40B4-BE49-F238E27FC236}">
                <a16:creationId xmlns:a16="http://schemas.microsoft.com/office/drawing/2014/main" id="{A9480DA6-3486-4C1A-BBDF-942ED2374F86}"/>
              </a:ext>
            </a:extLst>
          </p:cNvPr>
          <p:cNvSpPr>
            <a:spLocks noGrp="1"/>
          </p:cNvSpPr>
          <p:nvPr>
            <p:ph idx="1"/>
          </p:nvPr>
        </p:nvSpPr>
        <p:spPr>
          <a:xfrm>
            <a:off x="6096000" y="899922"/>
            <a:ext cx="5314950" cy="5251450"/>
          </a:xfrm>
        </p:spPr>
        <p:txBody>
          <a:bodyPr anchor="ctr">
            <a:normAutofit/>
          </a:bodyPr>
          <a:lstStyle/>
          <a:p>
            <a:pPr marL="304800" algn="l"/>
            <a:r>
              <a:rPr lang="es-ES" sz="1800" b="0" i="0" dirty="0">
                <a:solidFill>
                  <a:srgbClr val="201F1E"/>
                </a:solidFill>
                <a:effectLst/>
                <a:latin typeface="Calibri" panose="020F0502020204030204" pitchFamily="34" charset="0"/>
              </a:rPr>
              <a:t>Tipos de datos</a:t>
            </a:r>
          </a:p>
          <a:p>
            <a:pPr marL="304800"/>
            <a:r>
              <a:rPr lang="es-ES" sz="1800" dirty="0">
                <a:solidFill>
                  <a:srgbClr val="201F1E"/>
                </a:solidFill>
                <a:latin typeface="Calibri" panose="020F0502020204030204" pitchFamily="34" charset="0"/>
              </a:rPr>
              <a:t>Diseño descendiente:</a:t>
            </a:r>
            <a:br>
              <a:rPr lang="es-ES" sz="1800" dirty="0">
                <a:solidFill>
                  <a:srgbClr val="201F1E"/>
                </a:solidFill>
                <a:latin typeface="Calibri" panose="020F0502020204030204" pitchFamily="34" charset="0"/>
              </a:rPr>
            </a:br>
            <a:r>
              <a:rPr lang="es-ES" sz="1800" b="0" i="0" dirty="0">
                <a:solidFill>
                  <a:srgbClr val="201F1E"/>
                </a:solidFill>
                <a:effectLst/>
                <a:latin typeface="Calibri" panose="020F0502020204030204" pitchFamily="34" charset="0"/>
              </a:rPr>
              <a:t>Procedimientos y Funciones</a:t>
            </a:r>
          </a:p>
          <a:p>
            <a:pPr marL="304800"/>
            <a:r>
              <a:rPr lang="es-ES" sz="1800" dirty="0">
                <a:solidFill>
                  <a:srgbClr val="201F1E"/>
                </a:solidFill>
                <a:latin typeface="Calibri" panose="020F0502020204030204" pitchFamily="34" charset="0"/>
              </a:rPr>
              <a:t>Estructuras de control:</a:t>
            </a:r>
            <a:br>
              <a:rPr lang="es-ES" sz="1800" dirty="0">
                <a:solidFill>
                  <a:srgbClr val="201F1E"/>
                </a:solidFill>
                <a:latin typeface="Calibri" panose="020F0502020204030204" pitchFamily="34" charset="0"/>
              </a:rPr>
            </a:br>
            <a:r>
              <a:rPr lang="es-ES" sz="1800" dirty="0">
                <a:solidFill>
                  <a:srgbClr val="201F1E"/>
                </a:solidFill>
                <a:latin typeface="Calibri" panose="020F0502020204030204" pitchFamily="34" charset="0"/>
              </a:rPr>
              <a:t>condiciones e iteraciones</a:t>
            </a:r>
          </a:p>
          <a:p>
            <a:pPr marL="304800" algn="l"/>
            <a:endParaRPr lang="es-ES" sz="1800" b="0" i="0" dirty="0">
              <a:solidFill>
                <a:srgbClr val="201F1E"/>
              </a:solidFill>
              <a:effectLst/>
              <a:latin typeface="Calibri" panose="020F0502020204030204" pitchFamily="34" charset="0"/>
            </a:endParaRPr>
          </a:p>
          <a:p>
            <a:pPr marL="304800" algn="l"/>
            <a:r>
              <a:rPr lang="es-ES" sz="1800" b="0" i="0" dirty="0">
                <a:solidFill>
                  <a:srgbClr val="201F1E"/>
                </a:solidFill>
                <a:effectLst/>
                <a:latin typeface="Calibri" panose="020F0502020204030204" pitchFamily="34" charset="0"/>
              </a:rPr>
              <a:t>Módulos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Paquetes. Librerías de uso común en Python</a:t>
            </a:r>
          </a:p>
          <a:p>
            <a:pPr marL="304800" algn="l"/>
            <a:r>
              <a:rPr lang="es-ES" sz="1800" b="0" i="0" dirty="0">
                <a:solidFill>
                  <a:srgbClr val="201F1E"/>
                </a:solidFill>
                <a:effectLst/>
                <a:latin typeface="Calibri" panose="020F0502020204030204" pitchFamily="34" charset="0"/>
              </a:rPr>
              <a:t>Ficheros</a:t>
            </a:r>
          </a:p>
          <a:p>
            <a:pPr marL="304800" algn="l"/>
            <a:r>
              <a:rPr lang="es-ES" sz="1800" b="0" i="0" dirty="0">
                <a:solidFill>
                  <a:srgbClr val="201F1E"/>
                </a:solidFill>
                <a:effectLst/>
                <a:latin typeface="Calibri" panose="020F0502020204030204" pitchFamily="34" charset="0"/>
              </a:rPr>
              <a:t>Programación orientada a objetos.</a:t>
            </a:r>
            <a:br>
              <a:rPr lang="es-ES" sz="1800" b="0" i="0" dirty="0">
                <a:solidFill>
                  <a:srgbClr val="201F1E"/>
                </a:solidFill>
                <a:effectLst/>
                <a:latin typeface="Calibri" panose="020F0502020204030204" pitchFamily="34" charset="0"/>
              </a:rPr>
            </a:br>
            <a:r>
              <a:rPr lang="es-ES" sz="1800" b="0" i="0" dirty="0">
                <a:solidFill>
                  <a:srgbClr val="201F1E"/>
                </a:solidFill>
                <a:effectLst/>
                <a:latin typeface="Calibri" panose="020F0502020204030204" pitchFamily="34" charset="0"/>
              </a:rPr>
              <a:t>Herencia</a:t>
            </a:r>
          </a:p>
        </p:txBody>
      </p:sp>
    </p:spTree>
    <p:extLst>
      <p:ext uri="{BB962C8B-B14F-4D97-AF65-F5344CB8AC3E}">
        <p14:creationId xmlns:p14="http://schemas.microsoft.com/office/powerpoint/2010/main" val="28691569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6ED3A4-4AD6-4E5D-A7B3-54638E16AE9A}"/>
              </a:ext>
            </a:extLst>
          </p:cNvPr>
          <p:cNvSpPr>
            <a:spLocks noGrp="1"/>
          </p:cNvSpPr>
          <p:nvPr>
            <p:ph type="title"/>
          </p:nvPr>
        </p:nvSpPr>
        <p:spPr>
          <a:xfrm>
            <a:off x="804672" y="338327"/>
            <a:ext cx="3877056" cy="2969867"/>
          </a:xfrm>
        </p:spPr>
        <p:txBody>
          <a:bodyPr vert="horz" lIns="91440" tIns="45720" rIns="91440" bIns="45720" rtlCol="0" anchor="b">
            <a:normAutofit/>
          </a:bodyPr>
          <a:lstStyle/>
          <a:p>
            <a:r>
              <a:rPr lang="en-US" sz="5000" dirty="0" err="1"/>
              <a:t>Configurando</a:t>
            </a:r>
            <a:r>
              <a:rPr lang="en-US" sz="5000" dirty="0"/>
              <a:t> VSC: </a:t>
            </a:r>
            <a:br>
              <a:rPr lang="en-US" sz="5000" dirty="0"/>
            </a:br>
            <a:r>
              <a:rPr lang="en-US" sz="5000" dirty="0"/>
              <a:t>Python</a:t>
            </a:r>
            <a:br>
              <a:rPr lang="en-US" sz="5000" dirty="0"/>
            </a:br>
            <a:r>
              <a:rPr lang="en-US" sz="5000" dirty="0"/>
              <a:t>linter</a:t>
            </a:r>
          </a:p>
        </p:txBody>
      </p:sp>
      <p:pic>
        <p:nvPicPr>
          <p:cNvPr id="4" name="Imagen 3">
            <a:extLst>
              <a:ext uri="{FF2B5EF4-FFF2-40B4-BE49-F238E27FC236}">
                <a16:creationId xmlns:a16="http://schemas.microsoft.com/office/drawing/2014/main" id="{47389141-7391-4F48-B52D-4A60CEE5E8F5}"/>
              </a:ext>
            </a:extLst>
          </p:cNvPr>
          <p:cNvPicPr>
            <a:picLocks noChangeAspect="1"/>
          </p:cNvPicPr>
          <p:nvPr/>
        </p:nvPicPr>
        <p:blipFill>
          <a:blip r:embed="rId2"/>
          <a:stretch>
            <a:fillRect/>
          </a:stretch>
        </p:blipFill>
        <p:spPr>
          <a:xfrm>
            <a:off x="5953781" y="536629"/>
            <a:ext cx="5769143" cy="3102573"/>
          </a:xfrm>
          <a:prstGeom prst="rect">
            <a:avLst/>
          </a:prstGeom>
        </p:spPr>
      </p:pic>
      <p:pic>
        <p:nvPicPr>
          <p:cNvPr id="11" name="Imagen 10">
            <a:extLst>
              <a:ext uri="{FF2B5EF4-FFF2-40B4-BE49-F238E27FC236}">
                <a16:creationId xmlns:a16="http://schemas.microsoft.com/office/drawing/2014/main" id="{325B55D4-523B-4E8C-98C8-78835D725103}"/>
              </a:ext>
            </a:extLst>
          </p:cNvPr>
          <p:cNvPicPr>
            <a:picLocks noChangeAspect="1"/>
          </p:cNvPicPr>
          <p:nvPr/>
        </p:nvPicPr>
        <p:blipFill>
          <a:blip r:embed="rId3"/>
          <a:stretch>
            <a:fillRect/>
          </a:stretch>
        </p:blipFill>
        <p:spPr>
          <a:xfrm>
            <a:off x="5010650" y="3766909"/>
            <a:ext cx="6712274" cy="2706562"/>
          </a:xfrm>
          <a:prstGeom prst="rect">
            <a:avLst/>
          </a:prstGeom>
        </p:spPr>
      </p:pic>
      <p:cxnSp>
        <p:nvCxnSpPr>
          <p:cNvPr id="9" name="Conector recto de flecha 8">
            <a:extLst>
              <a:ext uri="{FF2B5EF4-FFF2-40B4-BE49-F238E27FC236}">
                <a16:creationId xmlns:a16="http://schemas.microsoft.com/office/drawing/2014/main" id="{D8321554-A8AF-45C5-8E31-471FF7385108}"/>
              </a:ext>
            </a:extLst>
          </p:cNvPr>
          <p:cNvCxnSpPr>
            <a:cxnSpLocks/>
          </p:cNvCxnSpPr>
          <p:nvPr/>
        </p:nvCxnSpPr>
        <p:spPr>
          <a:xfrm>
            <a:off x="7672039" y="1189463"/>
            <a:ext cx="1017732" cy="270656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1638A8D-2B69-4D21-BD71-985A9882BC59}"/>
              </a:ext>
            </a:extLst>
          </p:cNvPr>
          <p:cNvSpPr txBox="1"/>
          <p:nvPr/>
        </p:nvSpPr>
        <p:spPr>
          <a:xfrm>
            <a:off x="862362" y="3896024"/>
            <a:ext cx="2934265" cy="369332"/>
          </a:xfrm>
          <a:prstGeom prst="rect">
            <a:avLst/>
          </a:prstGeom>
          <a:noFill/>
        </p:spPr>
        <p:txBody>
          <a:bodyPr wrap="none" rtlCol="0">
            <a:spAutoFit/>
          </a:bodyPr>
          <a:lstStyle/>
          <a:p>
            <a:r>
              <a:rPr lang="es-ES" dirty="0"/>
              <a:t>Desde la paleta de comandos</a:t>
            </a:r>
          </a:p>
        </p:txBody>
      </p:sp>
    </p:spTree>
    <p:extLst>
      <p:ext uri="{BB962C8B-B14F-4D97-AF65-F5344CB8AC3E}">
        <p14:creationId xmlns:p14="http://schemas.microsoft.com/office/powerpoint/2010/main" val="420366375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406FB789-88F3-44C6-88F3-7364C9803D9D}"/>
              </a:ext>
            </a:extLst>
          </p:cNvPr>
          <p:cNvPicPr>
            <a:picLocks noGrp="1" noChangeAspect="1"/>
          </p:cNvPicPr>
          <p:nvPr>
            <p:ph type="pic" idx="1"/>
          </p:nvPr>
        </p:nvPicPr>
        <p:blipFill rotWithShape="1">
          <a:blip r:embed="rId2"/>
          <a:srcRect l="3556" r="1"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5" name="Título 4">
            <a:extLst>
              <a:ext uri="{FF2B5EF4-FFF2-40B4-BE49-F238E27FC236}">
                <a16:creationId xmlns:a16="http://schemas.microsoft.com/office/drawing/2014/main" id="{DB8CE15F-3AAE-486E-9E6A-4EE4C146E8E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Chrome</a:t>
            </a:r>
          </a:p>
        </p:txBody>
      </p:sp>
      <p:sp>
        <p:nvSpPr>
          <p:cNvPr id="6" name="Marcador de texto 5">
            <a:extLst>
              <a:ext uri="{FF2B5EF4-FFF2-40B4-BE49-F238E27FC236}">
                <a16:creationId xmlns:a16="http://schemas.microsoft.com/office/drawing/2014/main" id="{7E4D35FC-C423-4CB1-9442-0F29F9E0B5F8}"/>
              </a:ext>
            </a:extLst>
          </p:cNvPr>
          <p:cNvSpPr>
            <a:spLocks noGrp="1"/>
          </p:cNvSpPr>
          <p:nvPr>
            <p:ph type="body" sz="half" idx="2"/>
          </p:nvPr>
        </p:nvSpPr>
        <p:spPr>
          <a:xfrm>
            <a:off x="7782910" y="5242675"/>
            <a:ext cx="4330262" cy="683284"/>
          </a:xfrm>
        </p:spPr>
        <p:txBody>
          <a:bodyPr vert="horz" lIns="91440" tIns="45720" rIns="91440" bIns="45720" rtlCol="0">
            <a:normAutofit fontScale="92500" lnSpcReduction="20000"/>
          </a:bodyPr>
          <a:lstStyle/>
          <a:p>
            <a:pPr algn="ctr"/>
            <a:r>
              <a:rPr lang="es-ES" sz="2000" dirty="0"/>
              <a:t>Herramientas de desarrollador</a:t>
            </a:r>
          </a:p>
          <a:p>
            <a:pPr algn="ctr"/>
            <a:r>
              <a:rPr lang="en-US" sz="2000" dirty="0"/>
              <a:t>[F12]</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4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Terminal o línea de comandos </a:t>
            </a:r>
            <a:r>
              <a:rPr lang="en-US" sz="2800" kern="1200" dirty="0">
                <a:solidFill>
                  <a:schemeClr val="tx1"/>
                </a:solidFill>
                <a:latin typeface="+mj-lt"/>
                <a:ea typeface="+mj-ea"/>
                <a:cs typeface="+mj-cs"/>
              </a:rPr>
              <a:t>(Windows)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endParaRPr lang="en-US" sz="2000" dirty="0"/>
          </a:p>
          <a:p>
            <a:pPr indent="-228600">
              <a:buFont typeface="Arial" panose="020B0604020202020204" pitchFamily="34" charset="0"/>
              <a:buChar char="•"/>
            </a:pPr>
            <a:r>
              <a:rPr lang="bin-NG" sz="2000" dirty="0"/>
              <a:t>Cmd</a:t>
            </a:r>
            <a:r>
              <a:rPr lang="en-US" sz="2000" dirty="0"/>
              <a:t> (</a:t>
            </a:r>
            <a:r>
              <a:rPr lang="es-ES" sz="2000" dirty="0"/>
              <a:t>Símbolo del sistema</a:t>
            </a:r>
            <a:r>
              <a:rPr lang="en-US" sz="2000" dirty="0"/>
              <a:t>)</a:t>
            </a:r>
          </a:p>
          <a:p>
            <a:pPr indent="-228600">
              <a:buFont typeface="Arial" panose="020B0604020202020204" pitchFamily="34" charset="0"/>
              <a:buChar char="•"/>
            </a:pPr>
            <a:r>
              <a:rPr lang="en-US" sz="2000" dirty="0"/>
              <a:t>PowerShell</a:t>
            </a:r>
          </a:p>
          <a:p>
            <a:pPr indent="-228600">
              <a:buFont typeface="Arial" panose="020B0604020202020204" pitchFamily="34" charset="0"/>
              <a:buChar char="•"/>
            </a:pPr>
            <a:r>
              <a:rPr lang="en-US" sz="2000" dirty="0"/>
              <a:t>Git Bash</a:t>
            </a:r>
          </a:p>
          <a:p>
            <a:pPr indent="-228600">
              <a:buFont typeface="Arial" panose="020B0604020202020204" pitchFamily="34" charset="0"/>
              <a:buChar char="•"/>
            </a:pPr>
            <a:endParaRPr lang="en-US" sz="2000" dirty="0"/>
          </a:p>
          <a:p>
            <a:pPr indent="-228600">
              <a:buFont typeface="Arial" panose="020B0604020202020204" pitchFamily="34" charset="0"/>
              <a:buChar char="•"/>
            </a:pPr>
            <a:endParaRPr lang="en-US" sz="2000" dirty="0"/>
          </a:p>
          <a:p>
            <a:r>
              <a:rPr lang="es-ES" sz="2000" dirty="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a:blip r:embed="rId2"/>
          <a:stretch>
            <a:fillRect/>
          </a:stretch>
        </p:blipFill>
        <p:spPr>
          <a:xfrm>
            <a:off x="4828840" y="285418"/>
            <a:ext cx="4636049" cy="2909121"/>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a:blip r:embed="rId3"/>
          <a:stretch>
            <a:fillRect/>
          </a:stretch>
        </p:blipFill>
        <p:spPr>
          <a:xfrm>
            <a:off x="5830736" y="1335410"/>
            <a:ext cx="4649335" cy="3010444"/>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a:blip r:embed="rId4"/>
          <a:stretch>
            <a:fillRect/>
          </a:stretch>
        </p:blipFill>
        <p:spPr>
          <a:xfrm>
            <a:off x="7140221" y="3057551"/>
            <a:ext cx="4649335" cy="3142887"/>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7690463" y="4345854"/>
            <a:ext cx="2789608" cy="923330"/>
          </a:xfrm>
          <a:prstGeom prst="rect">
            <a:avLst/>
          </a:prstGeom>
          <a:noFill/>
        </p:spPr>
        <p:txBody>
          <a:bodyPr wrap="square" rtlCol="0">
            <a:spAutoFit/>
          </a:bodyPr>
          <a:lstStyle/>
          <a:p>
            <a:r>
              <a:rPr lang="es-ES" dirty="0"/>
              <a:t>El </a:t>
            </a:r>
            <a:r>
              <a:rPr lang="bin-NG" dirty="0"/>
              <a:t>cmd</a:t>
            </a:r>
            <a:r>
              <a:rPr lang="es-ES" dirty="0"/>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2078182" y="5787736"/>
            <a:ext cx="0" cy="6961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Terminales en VSC</a:t>
            </a: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3546231" y="774556"/>
            <a:ext cx="8295138" cy="5308888"/>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5384464" y="1172554"/>
            <a:ext cx="5479255" cy="1089754"/>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8932986" y="2250832"/>
            <a:ext cx="1681005" cy="223804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a captura de pantalla de una red social&#10;&#10;Descripción generada automáticamente">
            <a:extLst>
              <a:ext uri="{FF2B5EF4-FFF2-40B4-BE49-F238E27FC236}">
                <a16:creationId xmlns:a16="http://schemas.microsoft.com/office/drawing/2014/main" id="{511C2CA5-3511-49A9-A14D-28549F48073D}"/>
              </a:ext>
            </a:extLst>
          </p:cNvPr>
          <p:cNvPicPr>
            <a:picLocks noGrp="1" noChangeAspect="1"/>
          </p:cNvPicPr>
          <p:nvPr>
            <p:ph type="pic" idx="1"/>
          </p:nvPr>
        </p:nvPicPr>
        <p:blipFill rotWithShape="1">
          <a:blip r:embed="rId2"/>
          <a:srcRect t="1035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ítulo 1">
            <a:extLst>
              <a:ext uri="{FF2B5EF4-FFF2-40B4-BE49-F238E27FC236}">
                <a16:creationId xmlns:a16="http://schemas.microsoft.com/office/drawing/2014/main" id="{CEED2EFB-42E7-4C66-8CC6-9B96B391AAF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Git</a:t>
            </a:r>
          </a:p>
        </p:txBody>
      </p:sp>
      <p:sp>
        <p:nvSpPr>
          <p:cNvPr id="4" name="Marcador de texto 3">
            <a:extLst>
              <a:ext uri="{FF2B5EF4-FFF2-40B4-BE49-F238E27FC236}">
                <a16:creationId xmlns:a16="http://schemas.microsoft.com/office/drawing/2014/main" id="{5A3B1F17-C470-4D58-9412-57B27F03FBCC}"/>
              </a:ext>
            </a:extLst>
          </p:cNvPr>
          <p:cNvSpPr>
            <a:spLocks noGrp="1"/>
          </p:cNvSpPr>
          <p:nvPr>
            <p:ph type="body" sz="half" idx="2"/>
          </p:nvPr>
        </p:nvSpPr>
        <p:spPr>
          <a:xfrm>
            <a:off x="7782910" y="5242675"/>
            <a:ext cx="4330262" cy="683284"/>
          </a:xfrm>
        </p:spPr>
        <p:txBody>
          <a:bodyPr vert="horz" lIns="91440" tIns="45720" rIns="91440" bIns="45720" rtlCol="0">
            <a:normAutofit/>
          </a:bodyPr>
          <a:lstStyle/>
          <a:p>
            <a:pPr algn="ctr"/>
            <a:r>
              <a:rPr lang="en-US" sz="2000" dirty="0">
                <a:hlinkClick r:id="rId3"/>
              </a:rPr>
              <a:t>https://git-scm.com/</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5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ítulo 1">
            <a:extLst>
              <a:ext uri="{FF2B5EF4-FFF2-40B4-BE49-F238E27FC236}">
                <a16:creationId xmlns:a16="http://schemas.microsoft.com/office/drawing/2014/main" id="{60DF2B0E-8A21-4057-9117-0A87E8A73087}"/>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GitHub</a:t>
            </a:r>
          </a:p>
        </p:txBody>
      </p:sp>
      <p:sp>
        <p:nvSpPr>
          <p:cNvPr id="6" name="Marcador de texto 5">
            <a:extLst>
              <a:ext uri="{FF2B5EF4-FFF2-40B4-BE49-F238E27FC236}">
                <a16:creationId xmlns:a16="http://schemas.microsoft.com/office/drawing/2014/main" id="{ECAA97C2-100A-4559-AD80-E7729AF446FC}"/>
              </a:ext>
            </a:extLst>
          </p:cNvPr>
          <p:cNvSpPr>
            <a:spLocks noGrp="1"/>
          </p:cNvSpPr>
          <p:nvPr>
            <p:ph type="body" sz="half" idx="2"/>
          </p:nvPr>
        </p:nvSpPr>
        <p:spPr>
          <a:xfrm>
            <a:off x="8842248" y="4078224"/>
            <a:ext cx="2926080" cy="1307592"/>
          </a:xfrm>
        </p:spPr>
        <p:txBody>
          <a:bodyPr vert="horz" lIns="91440" tIns="45720" rIns="91440" bIns="45720" rtlCol="0">
            <a:normAutofit/>
          </a:bodyPr>
          <a:lstStyle/>
          <a:p>
            <a:r>
              <a:rPr lang="en-US" sz="2000" dirty="0">
                <a:hlinkClick r:id="rId2"/>
              </a:rPr>
              <a:t>https://github.com/</a:t>
            </a:r>
            <a:endParaRPr lang="en-US" sz="2000" dirty="0"/>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Marcador de posición de imagen 6" descr="Una captura de pantalla de una red social&#10;&#10;Descripción generada automáticamente">
            <a:extLst>
              <a:ext uri="{FF2B5EF4-FFF2-40B4-BE49-F238E27FC236}">
                <a16:creationId xmlns:a16="http://schemas.microsoft.com/office/drawing/2014/main" id="{AB3AB595-209F-420F-B7B1-65BDFC03DECB}"/>
              </a:ext>
            </a:extLst>
          </p:cNvPr>
          <p:cNvPicPr>
            <a:picLocks noGrp="1" noChangeAspect="1"/>
          </p:cNvPicPr>
          <p:nvPr>
            <p:ph type="pic" idx="1"/>
          </p:nvPr>
        </p:nvPicPr>
        <p:blipFill rotWithShape="1">
          <a:blip r:embed="rId3"/>
          <a:srcRect l="16832"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91623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Iniciando el proyecto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a:bodyPr>
          <a:lstStyle/>
          <a:p>
            <a:pPr indent="-228600">
              <a:buFont typeface="Arial" panose="020B0604020202020204" pitchFamily="34" charset="0"/>
              <a:buChar char="•"/>
            </a:pPr>
            <a:r>
              <a:rPr lang="es-ES" sz="2600" dirty="0"/>
              <a:t>Instalación de </a:t>
            </a:r>
            <a:r>
              <a:rPr lang="es-ES" sz="2600" dirty="0" err="1"/>
              <a:t>Phyton</a:t>
            </a:r>
            <a:endParaRPr lang="es-ES" sz="2600" dirty="0"/>
          </a:p>
          <a:p>
            <a:pPr indent="-228600">
              <a:buFont typeface="Arial" panose="020B0604020202020204" pitchFamily="34" charset="0"/>
              <a:buChar char="•"/>
            </a:pPr>
            <a:r>
              <a:rPr lang="es-ES" sz="2600" dirty="0"/>
              <a:t>Instalación y configuración de VSC</a:t>
            </a:r>
            <a:endParaRPr lang="bin-NG" sz="2600" dirty="0">
              <a:latin typeface="Consolas" panose="020B0609020204030204" pitchFamily="49" charset="0"/>
            </a:endParaRPr>
          </a:p>
          <a:p>
            <a:pPr indent="-228600">
              <a:buFont typeface="Arial" panose="020B0604020202020204" pitchFamily="34" charset="0"/>
              <a:buChar char="•"/>
            </a:pPr>
            <a:endParaRPr lang="en-US" sz="2600" dirty="0"/>
          </a:p>
          <a:p>
            <a:pPr indent="-228600">
              <a:buFont typeface="Arial" panose="020B0604020202020204" pitchFamily="34" charset="0"/>
              <a:buChar char="•"/>
            </a:pPr>
            <a:r>
              <a:rPr lang="es-ES" sz="2600" dirty="0"/>
              <a:t>Creación de un repositorio</a:t>
            </a:r>
          </a:p>
          <a:p>
            <a:pPr indent="-228600">
              <a:buFont typeface="Arial" panose="020B0604020202020204" pitchFamily="34" charset="0"/>
              <a:buChar char="•"/>
            </a:pPr>
            <a:r>
              <a:rPr lang="es-ES" sz="2600" dirty="0"/>
              <a:t>Sincronización con </a:t>
            </a:r>
            <a:r>
              <a:rPr lang="es-ES" sz="2600" dirty="0" err="1"/>
              <a:t>Github</a:t>
            </a:r>
            <a:endParaRPr lang="es-ES" sz="2600" dirty="0"/>
          </a:p>
          <a:p>
            <a:pPr indent="-228600">
              <a:buFont typeface="Arial" panose="020B0604020202020204" pitchFamily="34" charset="0"/>
              <a:buChar char="•"/>
            </a:pPr>
            <a:endParaRPr lang="en-US" sz="2600" dirty="0"/>
          </a:p>
          <a:p>
            <a:pPr indent="-228600">
              <a:buFont typeface="Arial" panose="020B0604020202020204" pitchFamily="34" charset="0"/>
              <a:buChar char="•"/>
            </a:pPr>
            <a:r>
              <a:rPr lang="en-US" sz="2600" dirty="0"/>
              <a:t>00_Hola_mundo.py</a:t>
            </a:r>
          </a:p>
          <a:p>
            <a:pPr indent="-228600">
              <a:buFont typeface="Arial" panose="020B0604020202020204" pitchFamily="34" charset="0"/>
              <a:buChar char="•"/>
            </a:pPr>
            <a:r>
              <a:rPr lang="en-US" sz="2600" dirty="0"/>
              <a:t>00_Hola_tu.py</a:t>
            </a: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1041541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Salida de datos:</a:t>
            </a:r>
            <a:br>
              <a:rPr lang="es-ES" sz="2000" dirty="0"/>
            </a:br>
            <a:r>
              <a:rPr lang="es-ES" sz="2000" dirty="0" err="1"/>
              <a:t>print</a:t>
            </a:r>
            <a:r>
              <a:rPr lang="es-ES" sz="2000" dirty="0"/>
              <a:t> ()</a:t>
            </a:r>
          </a:p>
          <a:p>
            <a:endParaRPr lang="en-US" sz="2000" dirty="0"/>
          </a:p>
          <a:p>
            <a:r>
              <a:rPr lang="en-US" sz="2000" dirty="0"/>
              <a:t>variables</a:t>
            </a:r>
          </a:p>
          <a:p>
            <a:endParaRPr lang="en-US" sz="2000" dirty="0"/>
          </a:p>
          <a:p>
            <a:r>
              <a:rPr lang="es-ES" sz="2000" dirty="0"/>
              <a:t>Entrada de datos:</a:t>
            </a:r>
            <a:br>
              <a:rPr lang="es-ES" sz="2000" dirty="0"/>
            </a:br>
            <a:r>
              <a:rPr lang="es-ES" sz="2000" dirty="0"/>
              <a:t>input ()</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3949915"/>
            <a:ext cx="5503430"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
        <p:nvSpPr>
          <p:cNvPr id="6" name="CuadroTexto 5">
            <a:extLst>
              <a:ext uri="{FF2B5EF4-FFF2-40B4-BE49-F238E27FC236}">
                <a16:creationId xmlns:a16="http://schemas.microsoft.com/office/drawing/2014/main" id="{40F1857E-C3D2-4D67-B292-E5C04E5D8A6A}"/>
              </a:ext>
            </a:extLst>
          </p:cNvPr>
          <p:cNvSpPr txBox="1"/>
          <p:nvPr/>
        </p:nvSpPr>
        <p:spPr>
          <a:xfrm>
            <a:off x="5567817" y="1640910"/>
            <a:ext cx="2590774" cy="923330"/>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00_hola_mundo.py</a:t>
            </a:r>
          </a:p>
          <a:p>
            <a:endParaRPr lang="es-ES" dirty="0">
              <a:solidFill>
                <a:srgbClr val="569CD6"/>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'Hola mundo'</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98934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ítulo 4">
            <a:extLst>
              <a:ext uri="{FF2B5EF4-FFF2-40B4-BE49-F238E27FC236}">
                <a16:creationId xmlns:a16="http://schemas.microsoft.com/office/drawing/2014/main" id="{4B298DB8-2C0A-43D6-9AE0-55E894B78F2E}"/>
              </a:ext>
            </a:extLst>
          </p:cNvPr>
          <p:cNvSpPr>
            <a:spLocks noGrp="1"/>
          </p:cNvSpPr>
          <p:nvPr>
            <p:ph type="title"/>
          </p:nvPr>
        </p:nvSpPr>
        <p:spPr>
          <a:xfrm>
            <a:off x="762000" y="559678"/>
            <a:ext cx="3567915" cy="4952492"/>
          </a:xfrm>
        </p:spPr>
        <p:txBody>
          <a:bodyPr>
            <a:normAutofit/>
          </a:bodyPr>
          <a:lstStyle/>
          <a:p>
            <a:r>
              <a:rPr lang="es-ES" dirty="0">
                <a:solidFill>
                  <a:schemeClr val="bg1"/>
                </a:solidFill>
              </a:rPr>
              <a:t>Elementos básicos: </a:t>
            </a:r>
            <a:r>
              <a:rPr lang="es-ES" dirty="0" err="1">
                <a:solidFill>
                  <a:schemeClr val="bg1"/>
                </a:solidFill>
              </a:rPr>
              <a:t>Anatomia</a:t>
            </a:r>
            <a:r>
              <a:rPr lang="es-ES" dirty="0">
                <a:solidFill>
                  <a:schemeClr val="bg1"/>
                </a:solidFill>
              </a:rPr>
              <a:t> de los scripts</a:t>
            </a:r>
          </a:p>
        </p:txBody>
      </p:sp>
      <p:cxnSp>
        <p:nvCxnSpPr>
          <p:cNvPr id="14" name="Straight Connector 13">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5">
            <a:extLst>
              <a:ext uri="{FF2B5EF4-FFF2-40B4-BE49-F238E27FC236}">
                <a16:creationId xmlns:a16="http://schemas.microsoft.com/office/drawing/2014/main" id="{F04BFF43-6C36-4F95-AAE7-83B43D0305EE}"/>
              </a:ext>
            </a:extLst>
          </p:cNvPr>
          <p:cNvGraphicFramePr>
            <a:graphicFrameLocks noGrp="1"/>
          </p:cNvGraphicFramePr>
          <p:nvPr>
            <p:ph idx="1"/>
            <p:extLst>
              <p:ext uri="{D42A27DB-BD31-4B8C-83A1-F6EECF244321}">
                <p14:modId xmlns:p14="http://schemas.microsoft.com/office/powerpoint/2010/main" val="427666803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61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4CEFEF-3EEB-43DE-A5C2-BEE8061E3B1B}"/>
              </a:ext>
            </a:extLst>
          </p:cNvPr>
          <p:cNvSpPr>
            <a:spLocks noGrp="1"/>
          </p:cNvSpPr>
          <p:nvPr>
            <p:ph type="title"/>
          </p:nvPr>
        </p:nvSpPr>
        <p:spPr>
          <a:xfrm>
            <a:off x="645065" y="1463040"/>
            <a:ext cx="3796306" cy="2690949"/>
          </a:xfrm>
        </p:spPr>
        <p:txBody>
          <a:bodyPr anchor="t">
            <a:normAutofit/>
          </a:bodyPr>
          <a:lstStyle/>
          <a:p>
            <a:r>
              <a:rPr lang="es-ES" dirty="0"/>
              <a:t>Aspectos formales. Identificadores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615FDB1-8703-49F1-A588-71E03E61B743}"/>
              </a:ext>
            </a:extLst>
          </p:cNvPr>
          <p:cNvSpPr>
            <a:spLocks noGrp="1"/>
          </p:cNvSpPr>
          <p:nvPr>
            <p:ph idx="1"/>
          </p:nvPr>
        </p:nvSpPr>
        <p:spPr>
          <a:xfrm>
            <a:off x="5656218" y="1463039"/>
            <a:ext cx="5542387" cy="4300447"/>
          </a:xfrm>
        </p:spPr>
        <p:txBody>
          <a:bodyPr anchor="t">
            <a:normAutofit lnSpcReduction="10000"/>
          </a:bodyPr>
          <a:lstStyle/>
          <a:p>
            <a:r>
              <a:rPr lang="es-ES" sz="2200" dirty="0"/>
              <a:t>Diferencia mayúsculas y minúsculas (sensible al caso)</a:t>
            </a:r>
          </a:p>
          <a:p>
            <a:r>
              <a:rPr lang="es-ES" sz="2200" dirty="0"/>
              <a:t>Para las clases se utiliza </a:t>
            </a:r>
            <a:r>
              <a:rPr lang="es-ES" sz="2200" dirty="0" err="1"/>
              <a:t>PascalCase</a:t>
            </a:r>
            <a:endParaRPr lang="es-ES" sz="2200" dirty="0"/>
          </a:p>
          <a:p>
            <a:r>
              <a:rPr lang="es-ES" sz="2200" dirty="0"/>
              <a:t>Para otros elementos </a:t>
            </a:r>
            <a:r>
              <a:rPr lang="es-ES" sz="2200" dirty="0" err="1"/>
              <a:t>snake_case</a:t>
            </a:r>
            <a:br>
              <a:rPr lang="es-ES" sz="2200" dirty="0"/>
            </a:br>
            <a:r>
              <a:rPr lang="es-ES" sz="2200" dirty="0"/>
              <a:t> (fuera de la guía de estilo queda </a:t>
            </a:r>
            <a:r>
              <a:rPr lang="es-ES" sz="2200" dirty="0" err="1"/>
              <a:t>camelCase</a:t>
            </a:r>
            <a:r>
              <a:rPr lang="es-ES" sz="2200" dirty="0"/>
              <a:t>)</a:t>
            </a:r>
          </a:p>
          <a:p>
            <a:r>
              <a:rPr lang="es-ES" sz="2200" dirty="0"/>
              <a:t> Si el identificador empieza un </a:t>
            </a:r>
            <a:r>
              <a:rPr lang="es-ES" sz="2200" dirty="0" err="1"/>
              <a:t>guión</a:t>
            </a:r>
            <a:r>
              <a:rPr lang="es-ES" sz="2200" dirty="0"/>
              <a:t> bajo o dos guiones bajos, significa que es privado. </a:t>
            </a:r>
          </a:p>
          <a:p>
            <a:r>
              <a:rPr lang="es-ES" sz="2200" dirty="0"/>
              <a:t> Si el identificador finaliza con dos guiones bajos, el identificador es un nombre especial definido por lenguaje.</a:t>
            </a:r>
          </a:p>
          <a:p>
            <a:r>
              <a:rPr lang="es-ES" sz="2200" dirty="0"/>
              <a:t>No se pueden emplear como identificadores las palabras reservadas</a:t>
            </a:r>
          </a:p>
        </p:txBody>
      </p:sp>
    </p:spTree>
    <p:extLst>
      <p:ext uri="{BB962C8B-B14F-4D97-AF65-F5344CB8AC3E}">
        <p14:creationId xmlns:p14="http://schemas.microsoft.com/office/powerpoint/2010/main" val="367070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E28E3B3-0CB2-4964-B367-9424D008F94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s-ES" sz="5000" kern="1200" dirty="0">
                <a:solidFill>
                  <a:schemeClr val="tx1"/>
                </a:solidFill>
                <a:latin typeface="+mj-lt"/>
                <a:ea typeface="+mj-ea"/>
                <a:cs typeface="+mj-cs"/>
              </a:rPr>
              <a:t>Fundamentos </a:t>
            </a:r>
            <a:r>
              <a:rPr lang="en-US" sz="5000" kern="1200" dirty="0">
                <a:solidFill>
                  <a:schemeClr val="tx1"/>
                </a:solidFill>
                <a:latin typeface="+mj-lt"/>
                <a:ea typeface="+mj-ea"/>
                <a:cs typeface="+mj-cs"/>
              </a:rPr>
              <a:t>de Phyton</a:t>
            </a:r>
          </a:p>
        </p:txBody>
      </p:sp>
      <p:sp>
        <p:nvSpPr>
          <p:cNvPr id="3" name="Marcador de texto 2">
            <a:extLst>
              <a:ext uri="{FF2B5EF4-FFF2-40B4-BE49-F238E27FC236}">
                <a16:creationId xmlns:a16="http://schemas.microsoft.com/office/drawing/2014/main" id="{5C1562D2-87FA-42E8-BA27-BD2DFD1928C2}"/>
              </a:ext>
            </a:extLst>
          </p:cNvPr>
          <p:cNvSpPr>
            <a:spLocks noGrp="1"/>
          </p:cNvSpPr>
          <p:nvPr>
            <p:ph type="body" idx="1"/>
          </p:nvPr>
        </p:nvSpPr>
        <p:spPr>
          <a:xfrm>
            <a:off x="1331480" y="1234285"/>
            <a:ext cx="5013661" cy="1683292"/>
          </a:xfrm>
        </p:spPr>
        <p:txBody>
          <a:bodyPr vert="horz" lIns="91440" tIns="45720" rIns="91440" bIns="45720" rtlCol="0" anchor="b">
            <a:normAutofit/>
          </a:bodyPr>
          <a:lstStyle/>
          <a:p>
            <a:r>
              <a:rPr lang="es-ES" dirty="0">
                <a:solidFill>
                  <a:schemeClr val="tx1"/>
                </a:solidFill>
              </a:rPr>
              <a:t>Tema 1</a:t>
            </a:r>
          </a:p>
        </p:txBody>
      </p:sp>
      <p:grpSp>
        <p:nvGrpSpPr>
          <p:cNvPr id="7"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9"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9767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ES" sz="2600" dirty="0">
                <a:solidFill>
                  <a:srgbClr val="FFFFFF"/>
                </a:solidFill>
              </a:rPr>
              <a:t>Palabras reservadas </a:t>
            </a:r>
            <a:endParaRPr lang="bin-NG" sz="2600" dirty="0">
              <a:solidFill>
                <a:srgbClr val="FFFFFF"/>
              </a:solidFill>
            </a:endParaRPr>
          </a:p>
        </p:txBody>
      </p:sp>
      <p:sp>
        <p:nvSpPr>
          <p:cNvPr id="20" name="Marcador de contenido 2">
            <a:extLst>
              <a:ext uri="{FF2B5EF4-FFF2-40B4-BE49-F238E27FC236}">
                <a16:creationId xmlns:a16="http://schemas.microsoft.com/office/drawing/2014/main" id="{0F07EE06-461C-45E9-8CC6-81CAA36BADEE}"/>
              </a:ext>
            </a:extLst>
          </p:cNvPr>
          <p:cNvSpPr txBox="1">
            <a:spLocks/>
          </p:cNvSpPr>
          <p:nvPr/>
        </p:nvSpPr>
        <p:spPr>
          <a:xfrm>
            <a:off x="5040682" y="1581367"/>
            <a:ext cx="2155521"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and</a:t>
            </a:r>
          </a:p>
          <a:p>
            <a:r>
              <a:rPr lang="en-GB"/>
              <a:t>assert</a:t>
            </a:r>
          </a:p>
          <a:p>
            <a:r>
              <a:rPr lang="en-GB"/>
              <a:t>break</a:t>
            </a:r>
          </a:p>
          <a:p>
            <a:r>
              <a:rPr lang="en-GB"/>
              <a:t>class</a:t>
            </a:r>
          </a:p>
          <a:p>
            <a:r>
              <a:rPr lang="en-GB"/>
              <a:t>continue</a:t>
            </a:r>
          </a:p>
          <a:p>
            <a:r>
              <a:rPr lang="en-GB"/>
              <a:t>def</a:t>
            </a:r>
          </a:p>
          <a:p>
            <a:r>
              <a:rPr lang="en-GB"/>
              <a:t>del</a:t>
            </a:r>
          </a:p>
          <a:p>
            <a:r>
              <a:rPr lang="en-GB"/>
              <a:t>elif</a:t>
            </a:r>
          </a:p>
          <a:p>
            <a:r>
              <a:rPr lang="en-GB"/>
              <a:t>else</a:t>
            </a:r>
          </a:p>
          <a:p>
            <a:r>
              <a:rPr lang="en-GB"/>
              <a:t>except</a:t>
            </a:r>
            <a:endParaRPr lang="en-GB" dirty="0"/>
          </a:p>
        </p:txBody>
      </p:sp>
      <p:sp>
        <p:nvSpPr>
          <p:cNvPr id="21" name="Marcador de contenido 2">
            <a:extLst>
              <a:ext uri="{FF2B5EF4-FFF2-40B4-BE49-F238E27FC236}">
                <a16:creationId xmlns:a16="http://schemas.microsoft.com/office/drawing/2014/main" id="{2201E7A3-4A1A-4D55-9363-83E7F4DE313A}"/>
              </a:ext>
            </a:extLst>
          </p:cNvPr>
          <p:cNvSpPr txBox="1">
            <a:spLocks/>
          </p:cNvSpPr>
          <p:nvPr/>
        </p:nvSpPr>
        <p:spPr>
          <a:xfrm>
            <a:off x="7446723" y="1581367"/>
            <a:ext cx="228600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exec</a:t>
            </a:r>
          </a:p>
          <a:p>
            <a:r>
              <a:rPr lang="en-GB" dirty="0"/>
              <a:t>finally</a:t>
            </a:r>
          </a:p>
          <a:p>
            <a:r>
              <a:rPr lang="en-GB" dirty="0"/>
              <a:t>for</a:t>
            </a:r>
          </a:p>
          <a:p>
            <a:r>
              <a:rPr lang="en-GB" dirty="0"/>
              <a:t>From</a:t>
            </a:r>
          </a:p>
          <a:p>
            <a:r>
              <a:rPr lang="en-GB" dirty="0"/>
              <a:t>global</a:t>
            </a:r>
          </a:p>
          <a:p>
            <a:r>
              <a:rPr lang="en-GB" dirty="0"/>
              <a:t>if</a:t>
            </a:r>
          </a:p>
          <a:p>
            <a:r>
              <a:rPr lang="en-GB" dirty="0" err="1"/>
              <a:t>imoort</a:t>
            </a:r>
            <a:endParaRPr lang="en-GB" dirty="0"/>
          </a:p>
          <a:p>
            <a:r>
              <a:rPr lang="en-GB" dirty="0"/>
              <a:t>in</a:t>
            </a:r>
          </a:p>
          <a:p>
            <a:r>
              <a:rPr lang="en-GB" dirty="0"/>
              <a:t>is</a:t>
            </a:r>
          </a:p>
          <a:p>
            <a:r>
              <a:rPr lang="en-GB" dirty="0"/>
              <a:t>lambda </a:t>
            </a:r>
            <a:endParaRPr lang="es-ES" dirty="0"/>
          </a:p>
        </p:txBody>
      </p:sp>
      <p:sp>
        <p:nvSpPr>
          <p:cNvPr id="22" name="Marcador de contenido 2">
            <a:extLst>
              <a:ext uri="{FF2B5EF4-FFF2-40B4-BE49-F238E27FC236}">
                <a16:creationId xmlns:a16="http://schemas.microsoft.com/office/drawing/2014/main" id="{A402913C-B11F-4445-AA9B-CD5419B96A9C}"/>
              </a:ext>
            </a:extLst>
          </p:cNvPr>
          <p:cNvSpPr txBox="1">
            <a:spLocks/>
          </p:cNvSpPr>
          <p:nvPr/>
        </p:nvSpPr>
        <p:spPr>
          <a:xfrm>
            <a:off x="9454018" y="1581367"/>
            <a:ext cx="191335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not</a:t>
            </a:r>
          </a:p>
          <a:p>
            <a:r>
              <a:rPr lang="en-GB" dirty="0"/>
              <a:t>or</a:t>
            </a:r>
          </a:p>
          <a:p>
            <a:r>
              <a:rPr lang="en-GB" dirty="0"/>
              <a:t>pass</a:t>
            </a:r>
          </a:p>
          <a:p>
            <a:r>
              <a:rPr lang="en-GB" dirty="0"/>
              <a:t>print</a:t>
            </a:r>
          </a:p>
          <a:p>
            <a:r>
              <a:rPr lang="en-GB" dirty="0"/>
              <a:t>raise</a:t>
            </a:r>
          </a:p>
          <a:p>
            <a:r>
              <a:rPr lang="en-GB" dirty="0"/>
              <a:t>return</a:t>
            </a:r>
          </a:p>
          <a:p>
            <a:r>
              <a:rPr lang="en-GB" dirty="0"/>
              <a:t>try</a:t>
            </a:r>
          </a:p>
          <a:p>
            <a:r>
              <a:rPr lang="en-GB" dirty="0"/>
              <a:t>while</a:t>
            </a:r>
          </a:p>
          <a:p>
            <a:r>
              <a:rPr lang="en-GB" dirty="0"/>
              <a:t>with</a:t>
            </a:r>
          </a:p>
          <a:p>
            <a:r>
              <a:rPr lang="en-GB" dirty="0"/>
              <a:t>yield</a:t>
            </a:r>
            <a:endParaRPr lang="es-ES" dirty="0"/>
          </a:p>
        </p:txBody>
      </p:sp>
    </p:spTree>
    <p:extLst>
      <p:ext uri="{BB962C8B-B14F-4D97-AF65-F5344CB8AC3E}">
        <p14:creationId xmlns:p14="http://schemas.microsoft.com/office/powerpoint/2010/main" val="222357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56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21BF2554-16AD-4777-9476-781B6C6C4D1D}"/>
              </a:ext>
            </a:extLst>
          </p:cNvPr>
          <p:cNvSpPr>
            <a:spLocks noGrp="1"/>
          </p:cNvSpPr>
          <p:nvPr>
            <p:ph type="title"/>
          </p:nvPr>
        </p:nvSpPr>
        <p:spPr>
          <a:xfrm>
            <a:off x="9093496" y="618681"/>
            <a:ext cx="2613872" cy="4794567"/>
          </a:xfrm>
        </p:spPr>
        <p:txBody>
          <a:bodyPr>
            <a:normAutofit/>
          </a:bodyPr>
          <a:lstStyle/>
          <a:p>
            <a:r>
              <a:rPr lang="es-ES" sz="3600" dirty="0" err="1">
                <a:solidFill>
                  <a:srgbClr val="FFFFFF"/>
                </a:solidFill>
              </a:rPr>
              <a:t>Guia</a:t>
            </a:r>
            <a:r>
              <a:rPr lang="es-ES" sz="3600" dirty="0">
                <a:solidFill>
                  <a:srgbClr val="FFFFFF"/>
                </a:solidFill>
              </a:rPr>
              <a:t> de estilo</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nterfaz de usuario gráfica&#10;&#10;Descripción generada automáticamente">
            <a:extLst>
              <a:ext uri="{FF2B5EF4-FFF2-40B4-BE49-F238E27FC236}">
                <a16:creationId xmlns:a16="http://schemas.microsoft.com/office/drawing/2014/main" id="{1B387CFC-C84D-4453-9343-A930962E7E0A}"/>
              </a:ext>
            </a:extLst>
          </p:cNvPr>
          <p:cNvPicPr>
            <a:picLocks noChangeAspect="1"/>
          </p:cNvPicPr>
          <p:nvPr/>
        </p:nvPicPr>
        <p:blipFill rotWithShape="1">
          <a:blip r:embed="rId2"/>
          <a:srcRect l="1560" r="14270" b="1"/>
          <a:stretch/>
        </p:blipFill>
        <p:spPr>
          <a:xfrm>
            <a:off x="976251" y="942538"/>
            <a:ext cx="7163222" cy="4808332"/>
          </a:xfrm>
          <a:prstGeom prst="rect">
            <a:avLst/>
          </a:prstGeom>
          <a:effectLst/>
        </p:spPr>
      </p:pic>
      <p:sp>
        <p:nvSpPr>
          <p:cNvPr id="10" name="CuadroTexto 9">
            <a:extLst>
              <a:ext uri="{FF2B5EF4-FFF2-40B4-BE49-F238E27FC236}">
                <a16:creationId xmlns:a16="http://schemas.microsoft.com/office/drawing/2014/main" id="{A1F19F3A-801B-41D7-A9DC-A635E8E3E84F}"/>
              </a:ext>
            </a:extLst>
          </p:cNvPr>
          <p:cNvSpPr txBox="1"/>
          <p:nvPr/>
        </p:nvSpPr>
        <p:spPr>
          <a:xfrm>
            <a:off x="3771904" y="5750870"/>
            <a:ext cx="4603132" cy="369332"/>
          </a:xfrm>
          <a:prstGeom prst="rect">
            <a:avLst/>
          </a:prstGeom>
          <a:noFill/>
        </p:spPr>
        <p:txBody>
          <a:bodyPr wrap="square">
            <a:spAutoFit/>
          </a:bodyPr>
          <a:lstStyle/>
          <a:p>
            <a:r>
              <a:rPr lang="es-ES" dirty="0"/>
              <a:t> </a:t>
            </a:r>
            <a:r>
              <a:rPr lang="es-ES" dirty="0">
                <a:hlinkClick r:id="rId3"/>
              </a:rPr>
              <a:t>https://www.python.org/dev/peps/pep-0008/</a:t>
            </a:r>
            <a:r>
              <a:rPr lang="es-ES" dirty="0"/>
              <a:t> </a:t>
            </a:r>
          </a:p>
        </p:txBody>
      </p:sp>
    </p:spTree>
    <p:extLst>
      <p:ext uri="{BB962C8B-B14F-4D97-AF65-F5344CB8AC3E}">
        <p14:creationId xmlns:p14="http://schemas.microsoft.com/office/powerpoint/2010/main" val="282003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551B5AEE-A1CE-4FF2-AC72-D2DB5BEAC425}"/>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Instrucciones y comentarios</a:t>
            </a:r>
          </a:p>
        </p:txBody>
      </p:sp>
      <p:sp>
        <p:nvSpPr>
          <p:cNvPr id="4" name="Marcador de contenido 3">
            <a:extLst>
              <a:ext uri="{FF2B5EF4-FFF2-40B4-BE49-F238E27FC236}">
                <a16:creationId xmlns:a16="http://schemas.microsoft.com/office/drawing/2014/main" id="{EA143B6D-5496-44E8-8AB2-F62D503911EA}"/>
              </a:ext>
            </a:extLst>
          </p:cNvPr>
          <p:cNvSpPr>
            <a:spLocks noGrp="1"/>
          </p:cNvSpPr>
          <p:nvPr>
            <p:ph idx="1"/>
          </p:nvPr>
        </p:nvSpPr>
        <p:spPr>
          <a:xfrm>
            <a:off x="4810259" y="649480"/>
            <a:ext cx="6555347" cy="5546047"/>
          </a:xfrm>
        </p:spPr>
        <p:txBody>
          <a:bodyPr anchor="ctr">
            <a:normAutofit/>
          </a:bodyPr>
          <a:lstStyle/>
          <a:p>
            <a:r>
              <a:rPr lang="es-ES" sz="2000" dirty="0"/>
              <a:t>Las instrucciones ocupan una línea que termina con el salto de línea</a:t>
            </a:r>
          </a:p>
          <a:p>
            <a:pPr lvl="1"/>
            <a:r>
              <a:rPr lang="es-ES" sz="1600" dirty="0"/>
              <a:t>Las líneas pueden unirse terminando en \</a:t>
            </a:r>
          </a:p>
          <a:p>
            <a:pPr lvl="1"/>
            <a:r>
              <a:rPr lang="es-ES" sz="1600" dirty="0"/>
              <a:t>Si una línea incluye varias instrucciones, se separan por ;</a:t>
            </a:r>
          </a:p>
          <a:p>
            <a:pPr lvl="1"/>
            <a:endParaRPr lang="es-ES" sz="1600" dirty="0"/>
          </a:p>
          <a:p>
            <a:r>
              <a:rPr lang="es-ES" sz="2000" dirty="0"/>
              <a:t>Los literales</a:t>
            </a:r>
          </a:p>
          <a:p>
            <a:pPr lvl="1"/>
            <a:r>
              <a:rPr lang="es-ES" sz="1600" dirty="0"/>
              <a:t>se indican con '... ' o "…"</a:t>
            </a:r>
          </a:p>
          <a:p>
            <a:pPr lvl="1"/>
            <a:r>
              <a:rPr lang="es-ES" sz="1600" dirty="0"/>
              <a:t>Los literales de varias líneas comienzan y terminan con '''</a:t>
            </a:r>
          </a:p>
          <a:p>
            <a:pPr lvl="1"/>
            <a:endParaRPr lang="es-ES" sz="1600" dirty="0"/>
          </a:p>
          <a:p>
            <a:r>
              <a:rPr lang="es-ES" sz="2000" dirty="0"/>
              <a:t>Los comentarios </a:t>
            </a:r>
          </a:p>
          <a:p>
            <a:pPr lvl="1"/>
            <a:r>
              <a:rPr lang="es-ES" sz="1600" dirty="0"/>
              <a:t>Si son de una línea comienzan con #</a:t>
            </a:r>
          </a:p>
          <a:p>
            <a:pPr lvl="1"/>
            <a:r>
              <a:rPr lang="es-ES" sz="1600" dirty="0"/>
              <a:t>Los comentarios de múltiples líneas son literales sin identificados,</a:t>
            </a:r>
            <a:br>
              <a:rPr lang="es-ES" sz="1600" dirty="0"/>
            </a:br>
            <a:r>
              <a:rPr lang="es-ES" sz="1600" dirty="0"/>
              <a:t>por tanto comienzan y terminan con '''</a:t>
            </a:r>
          </a:p>
          <a:p>
            <a:pPr lvl="1"/>
            <a:endParaRPr lang="es-ES" sz="1600" dirty="0"/>
          </a:p>
          <a:p>
            <a:r>
              <a:rPr lang="es-ES" sz="2000" dirty="0"/>
              <a:t>Los bloques se definen mediante la IDENTACION</a:t>
            </a:r>
            <a:br>
              <a:rPr lang="es-ES" sz="2000" dirty="0"/>
            </a:br>
            <a:r>
              <a:rPr lang="es-ES" sz="2000" dirty="0"/>
              <a:t>[</a:t>
            </a:r>
            <a:r>
              <a:rPr lang="es-ES" sz="2000" b="1" dirty="0">
                <a:solidFill>
                  <a:srgbClr val="C00000"/>
                </a:solidFill>
              </a:rPr>
              <a:t>= los espacios cuentan</a:t>
            </a:r>
            <a:r>
              <a:rPr lang="es-ES" sz="2000" dirty="0"/>
              <a:t>]</a:t>
            </a:r>
          </a:p>
        </p:txBody>
      </p:sp>
    </p:spTree>
    <p:extLst>
      <p:ext uri="{BB962C8B-B14F-4D97-AF65-F5344CB8AC3E}">
        <p14:creationId xmlns:p14="http://schemas.microsoft.com/office/powerpoint/2010/main" val="1976827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a:t>
            </a:r>
            <a:r>
              <a:rPr lang="es-ES" sz="2800" kern="1200" dirty="0" err="1">
                <a:solidFill>
                  <a:schemeClr val="tx1"/>
                </a:solidFill>
                <a:latin typeface="+mj-lt"/>
                <a:ea typeface="+mj-ea"/>
                <a:cs typeface="+mj-cs"/>
              </a:rPr>
              <a:t>Out</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Comentado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Buenas prácticas o</a:t>
            </a:r>
            <a:br>
              <a:rPr lang="es-ES" sz="2000" dirty="0"/>
            </a:br>
            <a:r>
              <a:rPr lang="es-ES" sz="2000" dirty="0"/>
              <a:t>guía de estilos</a:t>
            </a:r>
          </a:p>
          <a:p>
            <a:endParaRPr lang="es-ES" sz="2000" dirty="0"/>
          </a:p>
          <a:p>
            <a:pPr marL="342900" indent="-342900">
              <a:buFontTx/>
              <a:buChar char="-"/>
            </a:pPr>
            <a:r>
              <a:rPr lang="es-ES" sz="2000" dirty="0"/>
              <a:t>identificadores</a:t>
            </a:r>
          </a:p>
          <a:p>
            <a:pPr marL="342900" indent="-342900">
              <a:buFontTx/>
              <a:buChar char="-"/>
            </a:pPr>
            <a:r>
              <a:rPr lang="es-ES" sz="2000" dirty="0"/>
              <a:t>literales</a:t>
            </a:r>
          </a:p>
          <a:p>
            <a:pPr marL="342900" indent="-342900">
              <a:buFontTx/>
              <a:buChar char="-"/>
            </a:pPr>
            <a:r>
              <a:rPr lang="es-ES" sz="2000" dirty="0"/>
              <a:t>comentarios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517713" y="1043876"/>
            <a:ext cx="5503430" cy="3970318"/>
          </a:xfrm>
          <a:prstGeom prst="rect">
            <a:avLst/>
          </a:prstGeom>
          <a:noFill/>
        </p:spPr>
        <p:txBody>
          <a:bodyPr wrap="none" rtlCol="0">
            <a:spAutoFit/>
          </a:bodyPr>
          <a:lstStyle/>
          <a:p>
            <a:r>
              <a:rPr lang="es-ES" b="1" u="sng" dirty="0">
                <a:solidFill>
                  <a:srgbClr val="D4D4D4"/>
                </a:solidFill>
                <a:latin typeface="Consolas" panose="020B0609020204030204" pitchFamily="49" charset="0"/>
              </a:rPr>
              <a:t>00_hola_tu.py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Añadimos comentarios al código</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CE9178"/>
                </a:solidFill>
                <a:effectLst/>
                <a:latin typeface="Consolas" panose="020B0609020204030204" pitchFamily="49" charset="0"/>
              </a:rPr>
              <a:t>''' Los identificadores utilizan </a:t>
            </a:r>
            <a:r>
              <a:rPr lang="es-ES" b="0" dirty="0" err="1">
                <a:solidFill>
                  <a:srgbClr val="CE9178"/>
                </a:solidFill>
                <a:effectLst/>
                <a:latin typeface="Consolas" panose="020B0609020204030204" pitchFamily="49" charset="0"/>
              </a:rPr>
              <a:t>camelCase</a:t>
            </a:r>
            <a:br>
              <a:rPr lang="es-ES" b="0" dirty="0">
                <a:solidFill>
                  <a:srgbClr val="CE9178"/>
                </a:solidFill>
                <a:effectLst/>
                <a:latin typeface="Consolas" panose="020B0609020204030204" pitchFamily="49" charset="0"/>
              </a:rPr>
            </a:br>
            <a:r>
              <a:rPr lang="es-ES" b="0" dirty="0">
                <a:solidFill>
                  <a:srgbClr val="CE9178"/>
                </a:solidFill>
                <a:effectLst/>
                <a:latin typeface="Consolas" panose="020B0609020204030204" pitchFamily="49" charset="0"/>
              </a:rPr>
              <a:t>a</a:t>
            </a:r>
            <a:r>
              <a:rPr lang="es-ES" dirty="0">
                <a:solidFill>
                  <a:srgbClr val="CE9178"/>
                </a:solidFill>
                <a:latin typeface="Consolas" panose="020B0609020204030204" pitchFamily="49" charset="0"/>
              </a:rPr>
              <a:t> no ser que sean Clases</a:t>
            </a:r>
            <a:r>
              <a:rPr lang="es-ES" dirty="0">
                <a:solidFill>
                  <a:srgbClr val="D4D4D4"/>
                </a:solidFill>
                <a:latin typeface="Consolas" panose="020B0609020204030204" pitchFamily="49" charset="0"/>
              </a:rPr>
              <a:t> </a:t>
            </a:r>
          </a:p>
          <a:p>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Los literales se definen empleando ''</a:t>
            </a:r>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 = input(</a:t>
            </a:r>
            <a:r>
              <a:rPr lang="es-ES" b="0" dirty="0">
                <a:solidFill>
                  <a:srgbClr val="CE9178"/>
                </a:solidFill>
                <a:effectLst/>
                <a:latin typeface="Consolas" panose="020B0609020204030204" pitchFamily="49" charset="0"/>
              </a:rPr>
              <a:t>'¿Como te llamas? '</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saludo = </a:t>
            </a:r>
            <a:r>
              <a:rPr lang="es-ES" b="0" dirty="0">
                <a:solidFill>
                  <a:srgbClr val="CE9178"/>
                </a:solidFill>
                <a:effectLst/>
                <a:latin typeface="Consolas" panose="020B0609020204030204" pitchFamily="49" charset="0"/>
              </a:rPr>
              <a:t>'Hola'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(saludo, </a:t>
            </a:r>
            <a:r>
              <a:rPr lang="es-ES" b="0" dirty="0" err="1">
                <a:solidFill>
                  <a:srgbClr val="D4D4D4"/>
                </a:solidFill>
                <a:effectLst/>
                <a:latin typeface="Consolas" panose="020B0609020204030204" pitchFamily="49" charset="0"/>
              </a:rPr>
              <a:t>nombreUsuario</a:t>
            </a:r>
            <a:r>
              <a:rPr lang="es-ES" b="0" dirty="0">
                <a:solidFill>
                  <a:srgbClr val="D4D4D4"/>
                </a:solidFill>
                <a:effectLst/>
                <a:latin typeface="Consolas" panose="020B0609020204030204" pitchFamily="49" charset="0"/>
              </a:rPr>
              <a:t>)</a:t>
            </a:r>
          </a:p>
          <a:p>
            <a:endParaRPr lang="es-ES" dirty="0"/>
          </a:p>
        </p:txBody>
      </p:sp>
    </p:spTree>
    <p:extLst>
      <p:ext uri="{BB962C8B-B14F-4D97-AF65-F5344CB8AC3E}">
        <p14:creationId xmlns:p14="http://schemas.microsoft.com/office/powerpoint/2010/main" val="221098179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C889F1-013F-4B2C-A95E-A2155C7CEEA2}"/>
              </a:ext>
            </a:extLst>
          </p:cNvPr>
          <p:cNvSpPr>
            <a:spLocks noGrp="1"/>
          </p:cNvSpPr>
          <p:nvPr>
            <p:ph type="title"/>
          </p:nvPr>
        </p:nvSpPr>
        <p:spPr>
          <a:xfrm>
            <a:off x="1102368" y="1877492"/>
            <a:ext cx="4030132" cy="3215373"/>
          </a:xfrm>
        </p:spPr>
        <p:txBody>
          <a:bodyPr>
            <a:normAutofit/>
          </a:bodyPr>
          <a:lstStyle/>
          <a:p>
            <a:pPr algn="ctr"/>
            <a:r>
              <a:rPr lang="es-ES">
                <a:solidFill>
                  <a:schemeClr val="bg1"/>
                </a:solidFill>
              </a:rPr>
              <a:t>Variables y datos. Tipos.</a:t>
            </a:r>
          </a:p>
        </p:txBody>
      </p:sp>
      <p:grpSp>
        <p:nvGrpSpPr>
          <p:cNvPr id="34"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5"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F99C489E-599A-4075-ADE3-91615B2FF3A6}"/>
              </a:ext>
            </a:extLst>
          </p:cNvPr>
          <p:cNvSpPr>
            <a:spLocks noGrp="1"/>
          </p:cNvSpPr>
          <p:nvPr>
            <p:ph idx="1"/>
          </p:nvPr>
        </p:nvSpPr>
        <p:spPr>
          <a:xfrm>
            <a:off x="6234868" y="1130846"/>
            <a:ext cx="5217173" cy="4351338"/>
          </a:xfrm>
        </p:spPr>
        <p:txBody>
          <a:bodyPr>
            <a:normAutofit/>
          </a:bodyPr>
          <a:lstStyle/>
          <a:p>
            <a:r>
              <a:rPr lang="es-ES" dirty="0">
                <a:solidFill>
                  <a:schemeClr val="bg1"/>
                </a:solidFill>
              </a:rPr>
              <a:t>Tipos simples</a:t>
            </a:r>
          </a:p>
          <a:p>
            <a:pPr lvl="1"/>
            <a:r>
              <a:rPr lang="es-ES" dirty="0" err="1">
                <a:solidFill>
                  <a:schemeClr val="bg1"/>
                </a:solidFill>
              </a:rPr>
              <a:t>str</a:t>
            </a:r>
            <a:r>
              <a:rPr lang="es-ES" dirty="0">
                <a:solidFill>
                  <a:schemeClr val="bg1"/>
                </a:solidFill>
              </a:rPr>
              <a:t>, </a:t>
            </a:r>
            <a:r>
              <a:rPr lang="es-ES" dirty="0" err="1">
                <a:solidFill>
                  <a:schemeClr val="bg1"/>
                </a:solidFill>
              </a:rPr>
              <a:t>int</a:t>
            </a:r>
            <a:r>
              <a:rPr lang="es-ES" dirty="0">
                <a:solidFill>
                  <a:schemeClr val="bg1"/>
                </a:solidFill>
              </a:rPr>
              <a:t>, </a:t>
            </a:r>
            <a:r>
              <a:rPr lang="es-ES" dirty="0" err="1">
                <a:solidFill>
                  <a:schemeClr val="bg1"/>
                </a:solidFill>
              </a:rPr>
              <a:t>float</a:t>
            </a:r>
            <a:r>
              <a:rPr lang="es-ES" dirty="0">
                <a:solidFill>
                  <a:schemeClr val="bg1"/>
                </a:solidFill>
              </a:rPr>
              <a:t>, </a:t>
            </a:r>
            <a:r>
              <a:rPr lang="es-ES" dirty="0" err="1">
                <a:solidFill>
                  <a:schemeClr val="bg1"/>
                </a:solidFill>
              </a:rPr>
              <a:t>bool</a:t>
            </a:r>
            <a:r>
              <a:rPr lang="es-ES" dirty="0">
                <a:solidFill>
                  <a:schemeClr val="bg1"/>
                </a:solidFill>
              </a:rPr>
              <a:t>, </a:t>
            </a:r>
            <a:r>
              <a:rPr lang="es-ES" dirty="0" err="1">
                <a:solidFill>
                  <a:schemeClr val="bg1"/>
                </a:solidFill>
              </a:rPr>
              <a:t>NoneType</a:t>
            </a:r>
            <a:endParaRPr lang="es-ES" dirty="0">
              <a:solidFill>
                <a:schemeClr val="bg1"/>
              </a:solidFill>
            </a:endParaRPr>
          </a:p>
          <a:p>
            <a:r>
              <a:rPr lang="es-ES" dirty="0">
                <a:solidFill>
                  <a:schemeClr val="bg1"/>
                </a:solidFill>
              </a:rPr>
              <a:t>Tipos complejos</a:t>
            </a:r>
          </a:p>
          <a:p>
            <a:pPr lvl="1"/>
            <a:r>
              <a:rPr lang="es-ES" dirty="0" err="1">
                <a:solidFill>
                  <a:schemeClr val="bg1"/>
                </a:solidFill>
              </a:rPr>
              <a:t>list</a:t>
            </a:r>
            <a:r>
              <a:rPr lang="es-ES" dirty="0">
                <a:solidFill>
                  <a:schemeClr val="bg1"/>
                </a:solidFill>
              </a:rPr>
              <a:t>, </a:t>
            </a:r>
            <a:r>
              <a:rPr lang="es-ES" dirty="0" err="1">
                <a:solidFill>
                  <a:schemeClr val="bg1"/>
                </a:solidFill>
              </a:rPr>
              <a:t>tuple</a:t>
            </a:r>
            <a:r>
              <a:rPr lang="es-ES" dirty="0">
                <a:solidFill>
                  <a:schemeClr val="bg1"/>
                </a:solidFill>
              </a:rPr>
              <a:t>, set, </a:t>
            </a:r>
            <a:r>
              <a:rPr lang="es-ES" dirty="0" err="1">
                <a:solidFill>
                  <a:schemeClr val="bg1"/>
                </a:solidFill>
              </a:rPr>
              <a:t>dict</a:t>
            </a:r>
            <a:endParaRPr lang="es-ES" dirty="0">
              <a:solidFill>
                <a:schemeClr val="bg1"/>
              </a:solidFill>
            </a:endParaRPr>
          </a:p>
          <a:p>
            <a:r>
              <a:rPr lang="es-ES" dirty="0">
                <a:solidFill>
                  <a:schemeClr val="bg1"/>
                </a:solidFill>
              </a:rPr>
              <a:t>Tipado fuerte y dinámico. Casting</a:t>
            </a:r>
          </a:p>
          <a:p>
            <a:r>
              <a:rPr lang="es-ES" dirty="0">
                <a:solidFill>
                  <a:schemeClr val="bg1"/>
                </a:solidFill>
              </a:rPr>
              <a:t>Referencias. Mutabilidad/inmutabilidad</a:t>
            </a:r>
          </a:p>
          <a:p>
            <a:r>
              <a:rPr lang="es-ES" dirty="0">
                <a:solidFill>
                  <a:schemeClr val="bg1"/>
                </a:solidFill>
              </a:rPr>
              <a:t>El tipo </a:t>
            </a:r>
            <a:r>
              <a:rPr lang="es-ES" dirty="0" err="1">
                <a:solidFill>
                  <a:schemeClr val="bg1"/>
                </a:solidFill>
              </a:rPr>
              <a:t>str</a:t>
            </a:r>
            <a:endParaRPr lang="es-ES" dirty="0">
              <a:solidFill>
                <a:schemeClr val="bg1"/>
              </a:solidFill>
            </a:endParaRPr>
          </a:p>
          <a:p>
            <a:endParaRPr lang="es-ES"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5171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simples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n-GB" sz="2000" dirty="0"/>
              <a:t>Str: &lt;class 'str'&gt;</a:t>
            </a:r>
          </a:p>
          <a:p>
            <a:r>
              <a:rPr lang="en-GB" sz="2000" dirty="0"/>
              <a:t>Int: &lt;class 'int'&gt;</a:t>
            </a:r>
          </a:p>
          <a:p>
            <a:r>
              <a:rPr lang="en-GB" sz="2000" dirty="0"/>
              <a:t>Float: &lt;class 'float'&gt;</a:t>
            </a:r>
          </a:p>
          <a:p>
            <a:r>
              <a:rPr lang="en-GB" sz="2000" dirty="0"/>
              <a:t>Bool: &lt;class 'bool'&gt;</a:t>
            </a:r>
          </a:p>
          <a:p>
            <a:r>
              <a:rPr lang="en-GB" sz="2000" dirty="0" err="1"/>
              <a:t>NoneType</a:t>
            </a:r>
            <a:r>
              <a:rPr lang="en-GB" sz="2000" dirty="0"/>
              <a:t>: &lt;class '</a:t>
            </a:r>
            <a:r>
              <a:rPr lang="en-GB" sz="2000" dirty="0" err="1"/>
              <a:t>NoneType</a:t>
            </a:r>
            <a:r>
              <a:rPr lang="en-GB" sz="2000" dirty="0"/>
              <a:t>'&gt;</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73835863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a:t>
            </a:r>
            <a:r>
              <a:rPr lang="es-ES" sz="2800" dirty="0"/>
              <a:t>complejos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3225502"/>
          </a:xfrm>
        </p:spPr>
        <p:txBody>
          <a:bodyPr vert="horz" lIns="91440" tIns="45720" rIns="91440" bIns="45720" rtlCol="0">
            <a:normAutofit/>
          </a:bodyPr>
          <a:lstStyle/>
          <a:p>
            <a:r>
              <a:rPr lang="en-GB" sz="2000" dirty="0"/>
              <a:t>List: &lt;class 'list’&gt; [array]</a:t>
            </a:r>
          </a:p>
          <a:p>
            <a:r>
              <a:rPr lang="en-GB" sz="2000" dirty="0"/>
              <a:t>Tuple: class 'tuple’&gt;</a:t>
            </a:r>
          </a:p>
          <a:p>
            <a:r>
              <a:rPr lang="en-GB" sz="2000" dirty="0"/>
              <a:t>    [array </a:t>
            </a:r>
            <a:r>
              <a:rPr lang="es-ES" sz="2000" dirty="0"/>
              <a:t>inmutable</a:t>
            </a:r>
            <a:r>
              <a:rPr lang="en-GB" sz="2000" dirty="0"/>
              <a:t>]</a:t>
            </a:r>
          </a:p>
          <a:p>
            <a:r>
              <a:rPr lang="en-GB" sz="2000" dirty="0"/>
              <a:t>Set: &lt;class 'set’&gt;</a:t>
            </a:r>
          </a:p>
          <a:p>
            <a:r>
              <a:rPr lang="en-GB" sz="2000" dirty="0"/>
              <a:t>    [array </a:t>
            </a:r>
            <a:r>
              <a:rPr lang="es-ES" sz="2000" dirty="0"/>
              <a:t>de elementos únicos</a:t>
            </a:r>
            <a:r>
              <a:rPr lang="en-GB" sz="2000" dirty="0"/>
              <a:t>]</a:t>
            </a:r>
          </a:p>
          <a:p>
            <a:r>
              <a:rPr lang="en-GB" sz="2000" dirty="0" err="1"/>
              <a:t>Dict</a:t>
            </a:r>
            <a:r>
              <a:rPr lang="en-GB" sz="2000" dirty="0"/>
              <a:t>: &lt;class '</a:t>
            </a:r>
            <a:r>
              <a:rPr lang="en-GB" sz="2000" dirty="0" err="1"/>
              <a:t>dict</a:t>
            </a:r>
            <a:r>
              <a:rPr lang="en-GB" sz="2000" dirty="0"/>
              <a:t>’&gt;</a:t>
            </a:r>
          </a:p>
          <a:p>
            <a:r>
              <a:rPr lang="en-GB" sz="2000" dirty="0"/>
              <a:t>    [array </a:t>
            </a:r>
            <a:r>
              <a:rPr lang="es-ES" sz="2000" dirty="0"/>
              <a:t>asociativo</a:t>
            </a:r>
            <a:r>
              <a:rPr lang="en-GB" sz="2000" dirty="0"/>
              <a:t> o hash</a:t>
            </a:r>
          </a:p>
          <a:p>
            <a:r>
              <a:rPr lang="en-GB" sz="2000" dirty="0"/>
              <a:t>    (</a:t>
            </a:r>
            <a:r>
              <a:rPr lang="es-ES" sz="2000" dirty="0"/>
              <a:t>objeto literal</a:t>
            </a:r>
            <a:r>
              <a:rPr lang="en-GB" sz="2000" dirty="0"/>
              <a:t>, POJ)]</a:t>
            </a:r>
          </a:p>
          <a:p>
            <a:endParaRPr lang="en-GB"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55084" y="881038"/>
            <a:ext cx="6896440" cy="5078313"/>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'Pepe'</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a:t>
            </a:r>
            <a:r>
              <a:rPr lang="es-ES" b="0" dirty="0">
                <a:solidFill>
                  <a:srgbClr val="9CDCFE"/>
                </a:solidFill>
                <a:effectLst/>
                <a:latin typeface="Consolas" panose="020B0609020204030204" pitchFamily="49" charset="0"/>
              </a:rPr>
              <a:t>, </a:t>
            </a:r>
            <a:r>
              <a:rPr lang="es-ES" b="0" dirty="0">
                <a:solidFill>
                  <a:srgbClr val="B5CEA8"/>
                </a:solidFill>
                <a:effectLst/>
                <a:latin typeface="Consolas" panose="020B0609020204030204" pitchFamily="49" charset="0"/>
              </a:rPr>
              <a:t>33.8</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9CDCFE"/>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r>
              <a:rPr lang="es-ES" b="0" dirty="0">
                <a:solidFill>
                  <a:srgbClr val="9CDCFE"/>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'nombre'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34</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isAlumno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class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dict</a:t>
            </a:r>
            <a:r>
              <a:rPr lang="es-ES" b="0" dirty="0">
                <a:solidFill>
                  <a:srgbClr val="6A9955"/>
                </a:solidFill>
                <a:effectLst/>
                <a:latin typeface="Consolas" panose="020B0609020204030204" pitchFamily="49" charset="0"/>
              </a:rPr>
              <a:t> = </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343245560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dinámico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10000"/>
          </a:bodyPr>
          <a:lstStyle/>
          <a:p>
            <a:r>
              <a:rPr lang="es-ES" sz="2000" dirty="0"/>
              <a:t>Las variables no tienen tipo explicito</a:t>
            </a:r>
          </a:p>
          <a:p>
            <a:endParaRPr lang="es-ES" sz="2000" dirty="0"/>
          </a:p>
          <a:p>
            <a:r>
              <a:rPr lang="es-ES" sz="2000" dirty="0"/>
              <a:t>Los datos determinan el tipo de la variable</a:t>
            </a:r>
          </a:p>
          <a:p>
            <a:endParaRPr lang="es-ES" sz="2000" dirty="0"/>
          </a:p>
          <a:p>
            <a:r>
              <a:rPr lang="es-ES" sz="2000" dirty="0"/>
              <a:t>Las variables pueden cambiar de tipo cuando se les asigna un nuevo dato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812075" y="906090"/>
            <a:ext cx="1957587" cy="4247317"/>
          </a:xfrm>
          <a:prstGeom prst="rect">
            <a:avLst/>
          </a:prstGeom>
          <a:noFill/>
        </p:spPr>
        <p:txBody>
          <a:bodyPr wrap="none" rtlCol="0">
            <a:spAutoFit/>
          </a:bodyPr>
          <a:lstStyle/>
          <a:p>
            <a:r>
              <a:rPr lang="es-ES" b="1" u="sng" dirty="0">
                <a:solidFill>
                  <a:srgbClr val="D4D4D4"/>
                </a:solidFill>
                <a:latin typeface="Consolas" panose="020B0609020204030204" pitchFamily="49" charset="0"/>
              </a:rPr>
              <a:t>01_datos.py</a:t>
            </a:r>
          </a:p>
          <a:p>
            <a:endParaRPr lang="es-ES" dirty="0">
              <a:solidFill>
                <a:srgbClr val="D4D4D4"/>
              </a:solidFill>
              <a:latin typeface="Consolas" panose="020B0609020204030204" pitchFamily="49" charset="0"/>
            </a:endParaRPr>
          </a:p>
          <a:p>
            <a:r>
              <a:rPr lang="nb-NO" b="0" dirty="0">
                <a:solidFill>
                  <a:srgbClr val="D4D4D4"/>
                </a:solidFill>
                <a:effectLst/>
                <a:latin typeface="Consolas" panose="020B0609020204030204" pitchFamily="49" charset="0"/>
              </a:rPr>
              <a:t>x = </a:t>
            </a:r>
            <a:r>
              <a:rPr lang="nb-NO" b="0" dirty="0">
                <a:solidFill>
                  <a:srgbClr val="CE9178"/>
                </a:solidFill>
                <a:effectLst/>
                <a:latin typeface="Consolas" panose="020B0609020204030204" pitchFamily="49" charset="0"/>
              </a:rPr>
              <a:t>'Pepe'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B5CEA8"/>
                </a:solidFill>
                <a:effectLst/>
                <a:latin typeface="Consolas" panose="020B0609020204030204" pitchFamily="49" charset="0"/>
              </a:rPr>
              <a:t>33.8</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True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False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r>
              <a:rPr lang="nb-NO" b="0" dirty="0">
                <a:solidFill>
                  <a:srgbClr val="D4D4D4"/>
                </a:solidFill>
                <a:effectLst/>
                <a:latin typeface="Consolas" panose="020B0609020204030204" pitchFamily="49" charset="0"/>
              </a:rPr>
              <a:t>x = </a:t>
            </a:r>
            <a:r>
              <a:rPr lang="nb-NO" b="0" dirty="0">
                <a:solidFill>
                  <a:srgbClr val="569CD6"/>
                </a:solidFill>
                <a:effectLst/>
                <a:latin typeface="Consolas" panose="020B0609020204030204" pitchFamily="49" charset="0"/>
              </a:rPr>
              <a:t>None</a:t>
            </a:r>
            <a:endParaRPr lang="nb-NO" b="0" dirty="0">
              <a:solidFill>
                <a:srgbClr val="D4D4D4"/>
              </a:solidFill>
              <a:effectLst/>
              <a:latin typeface="Consolas" panose="020B0609020204030204" pitchFamily="49" charset="0"/>
            </a:endParaRPr>
          </a:p>
          <a:p>
            <a:r>
              <a:rPr lang="nb-NO" b="0" dirty="0">
                <a:solidFill>
                  <a:srgbClr val="569CD6"/>
                </a:solidFill>
                <a:effectLst/>
                <a:latin typeface="Consolas" panose="020B0609020204030204" pitchFamily="49" charset="0"/>
              </a:rPr>
              <a:t>print</a:t>
            </a:r>
            <a:r>
              <a:rPr lang="nb-NO" b="0" dirty="0">
                <a:solidFill>
                  <a:srgbClr val="D4D4D4"/>
                </a:solidFill>
                <a:effectLst/>
                <a:latin typeface="Consolas" panose="020B0609020204030204" pitchFamily="49" charset="0"/>
              </a:rPr>
              <a:t>(type(x))</a:t>
            </a:r>
          </a:p>
          <a:p>
            <a:endParaRPr lang="es-ES" dirty="0"/>
          </a:p>
        </p:txBody>
      </p:sp>
    </p:spTree>
    <p:extLst>
      <p:ext uri="{BB962C8B-B14F-4D97-AF65-F5344CB8AC3E}">
        <p14:creationId xmlns:p14="http://schemas.microsoft.com/office/powerpoint/2010/main" val="420846522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Tipado fuerte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fontScale="92500" lnSpcReduction="20000"/>
          </a:bodyPr>
          <a:lstStyle/>
          <a:p>
            <a:r>
              <a:rPr lang="es-ES" sz="2000" dirty="0"/>
              <a:t>Las variables tienen tipo implícito, según el dato que almacenan</a:t>
            </a:r>
          </a:p>
          <a:p>
            <a:endParaRPr lang="es-ES" sz="2000" dirty="0"/>
          </a:p>
          <a:p>
            <a:r>
              <a:rPr lang="es-ES" sz="2100" dirty="0"/>
              <a:t>No se pueden hacer operaciones entre tipos incompatibles</a:t>
            </a:r>
          </a:p>
          <a:p>
            <a:endParaRPr lang="es-ES" sz="2000" dirty="0"/>
          </a:p>
          <a:p>
            <a:r>
              <a:rPr lang="es-ES" sz="2000" dirty="0"/>
              <a:t>No existe casting implícito (coerción)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5883342" cy="4524315"/>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6A9955"/>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Operamos directamente con las dos variables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Error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y) </a:t>
            </a:r>
          </a:p>
          <a:p>
            <a:r>
              <a:rPr lang="es-ES" dirty="0">
                <a:solidFill>
                  <a:srgbClr val="D4D4D4"/>
                </a:solidFill>
                <a:latin typeface="Consolas" panose="020B0609020204030204" pitchFamily="49" charset="0"/>
              </a:rPr>
              <a:t>	</a:t>
            </a:r>
            <a:r>
              <a:rPr lang="es-ES" b="0" dirty="0">
                <a:solidFill>
                  <a:srgbClr val="6A9955"/>
                </a:solidFill>
                <a:effectLst/>
                <a:latin typeface="Consolas" panose="020B0609020204030204" pitchFamily="49" charset="0"/>
              </a:rPr>
              <a:t># -&gt; Resultado "incoherente"</a:t>
            </a: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77253239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implícito</a:t>
            </a:r>
            <a:br>
              <a:rPr lang="es-ES" sz="2800" kern="1200" dirty="0">
                <a:solidFill>
                  <a:schemeClr val="tx1"/>
                </a:solidFill>
                <a:latin typeface="+mj-lt"/>
                <a:ea typeface="+mj-ea"/>
                <a:cs typeface="+mj-cs"/>
              </a:rPr>
            </a:br>
            <a:r>
              <a:rPr lang="es-ES" sz="2800" kern="1200" dirty="0">
                <a:solidFill>
                  <a:schemeClr val="tx1"/>
                </a:solidFill>
                <a:latin typeface="+mj-lt"/>
                <a:ea typeface="+mj-ea"/>
                <a:cs typeface="+mj-cs"/>
              </a:rPr>
              <a:t>(</a:t>
            </a:r>
            <a:r>
              <a:rPr lang="es-ES" sz="2800" kern="1200" dirty="0" err="1">
                <a:solidFill>
                  <a:schemeClr val="tx1"/>
                </a:solidFill>
                <a:latin typeface="+mj-lt"/>
                <a:ea typeface="+mj-ea"/>
                <a:cs typeface="+mj-cs"/>
              </a:rPr>
              <a:t>coercion</a:t>
            </a:r>
            <a:r>
              <a:rPr lang="es-ES" sz="2800" kern="1200" dirty="0">
                <a:solidFill>
                  <a:schemeClr val="tx1"/>
                </a:solidFill>
                <a:latin typeface="+mj-lt"/>
                <a:ea typeface="+mj-ea"/>
                <a:cs typeface="+mj-cs"/>
              </a:rPr>
              <a:t>)</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8" y="2918514"/>
            <a:ext cx="3363974" cy="2785727"/>
          </a:xfrm>
        </p:spPr>
        <p:txBody>
          <a:bodyPr vert="horz" lIns="91440" tIns="45720" rIns="91440" bIns="45720" rtlCol="0">
            <a:normAutofit/>
          </a:bodyPr>
          <a:lstStyle/>
          <a:p>
            <a:r>
              <a:rPr lang="es-ES" sz="2000" dirty="0"/>
              <a:t>No existe casting implícito (coerción) entre </a:t>
            </a:r>
            <a:r>
              <a:rPr lang="es-ES" sz="2000" dirty="0" err="1"/>
              <a:t>str</a:t>
            </a:r>
            <a:r>
              <a:rPr lang="es-ES" sz="2000" dirty="0"/>
              <a:t> y los tipos numéricos (</a:t>
            </a:r>
            <a:r>
              <a:rPr lang="es-ES" sz="2000" dirty="0" err="1"/>
              <a:t>int</a:t>
            </a:r>
            <a:r>
              <a:rPr lang="es-ES" sz="2000" dirty="0"/>
              <a:t> o </a:t>
            </a:r>
            <a:r>
              <a:rPr lang="es-ES" sz="2000" dirty="0" err="1"/>
              <a:t>float</a:t>
            </a:r>
            <a:r>
              <a:rPr lang="es-ES" sz="2000" dirty="0"/>
              <a:t>)</a:t>
            </a:r>
          </a:p>
          <a:p>
            <a:endParaRPr lang="es-ES" sz="2000" dirty="0"/>
          </a:p>
          <a:p>
            <a:r>
              <a:rPr lang="es-ES" sz="2000" dirty="0"/>
              <a:t>SI EXISTE entre </a:t>
            </a:r>
            <a:r>
              <a:rPr lang="es-ES" sz="2000" dirty="0" err="1"/>
              <a:t>int</a:t>
            </a:r>
            <a:r>
              <a:rPr lang="es-ES" sz="2000" dirty="0"/>
              <a:t> y </a:t>
            </a:r>
            <a:r>
              <a:rPr lang="es-ES" sz="2000" dirty="0" err="1"/>
              <a:t>float</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80135" y="1000035"/>
            <a:ext cx="4870244" cy="1754326"/>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casting </a:t>
            </a:r>
            <a:r>
              <a:rPr lang="es-ES" b="0" dirty="0" err="1">
                <a:solidFill>
                  <a:srgbClr val="6A9955"/>
                </a:solidFill>
                <a:effectLst/>
                <a:latin typeface="Consolas" panose="020B0609020204030204" pitchFamily="49" charset="0"/>
              </a:rPr>
              <a:t>implicito</a:t>
            </a:r>
            <a:r>
              <a:rPr lang="es-ES" b="0" dirty="0">
                <a:solidFill>
                  <a:srgbClr val="6A9955"/>
                </a:solidFill>
                <a:effectLst/>
                <a:latin typeface="Consolas" panose="020B0609020204030204" pitchFamily="49" charset="0"/>
              </a:rPr>
              <a:t> entre </a:t>
            </a:r>
            <a:r>
              <a:rPr lang="es-ES" b="0" dirty="0" err="1">
                <a:solidFill>
                  <a:srgbClr val="6A9955"/>
                </a:solidFill>
                <a:effectLst/>
                <a:latin typeface="Consolas" panose="020B0609020204030204" pitchFamily="49" charset="0"/>
              </a:rPr>
              <a:t>int</a:t>
            </a:r>
            <a:r>
              <a:rPr lang="es-ES" b="0" dirty="0">
                <a:solidFill>
                  <a:srgbClr val="6A9955"/>
                </a:solidFill>
                <a:effectLst/>
                <a:latin typeface="Consolas" panose="020B0609020204030204" pitchFamily="49" charset="0"/>
              </a:rPr>
              <a:t> y </a:t>
            </a:r>
            <a:r>
              <a:rPr lang="es-ES" b="0" dirty="0" err="1">
                <a:solidFill>
                  <a:srgbClr val="6A9955"/>
                </a:solidFill>
                <a:effectLst/>
                <a:latin typeface="Consolas" panose="020B0609020204030204" pitchFamily="49" charset="0"/>
              </a:rPr>
              <a:t>float</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r =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float</a:t>
            </a:r>
            <a:r>
              <a:rPr lang="es-ES" b="0" dirty="0">
                <a:solidFill>
                  <a:srgbClr val="CE9178"/>
                </a:solidFill>
                <a:effectLst/>
                <a:latin typeface="Consolas" panose="020B0609020204030204" pitchFamily="49" charset="0"/>
              </a:rPr>
              <a:t> x * </a:t>
            </a:r>
            <a:r>
              <a:rPr lang="es-ES" b="0" dirty="0" err="1">
                <a:solidFill>
                  <a:srgbClr val="CE9178"/>
                </a:solidFill>
                <a:effectLst/>
                <a:latin typeface="Consolas" panose="020B0609020204030204" pitchFamily="49" charset="0"/>
              </a:rPr>
              <a:t>int</a:t>
            </a:r>
            <a:r>
              <a:rPr lang="es-ES" b="0" dirty="0">
                <a:solidFill>
                  <a:srgbClr val="CE9178"/>
                </a:solidFill>
                <a:effectLst/>
                <a:latin typeface="Consolas" panose="020B0609020204030204" pitchFamily="49" charset="0"/>
              </a:rPr>
              <a:t> y'</a:t>
            </a:r>
            <a:r>
              <a:rPr lang="es-ES" b="0" dirty="0">
                <a:solidFill>
                  <a:srgbClr val="D4D4D4"/>
                </a:solidFill>
                <a:effectLst/>
                <a:latin typeface="Consolas" panose="020B0609020204030204" pitchFamily="49" charset="0"/>
              </a:rPr>
              <a:t>, r,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(r))</a:t>
            </a:r>
          </a:p>
          <a:p>
            <a:endParaRPr lang="es-ES" dirty="0"/>
          </a:p>
        </p:txBody>
      </p:sp>
    </p:spTree>
    <p:extLst>
      <p:ext uri="{BB962C8B-B14F-4D97-AF65-F5344CB8AC3E}">
        <p14:creationId xmlns:p14="http://schemas.microsoft.com/office/powerpoint/2010/main" val="25355178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5"/>
            <a:ext cx="6061364" cy="1996956"/>
          </a:xfrm>
        </p:spPr>
        <p:txBody>
          <a:bodyPr>
            <a:normAutofit/>
          </a:bodyPr>
          <a:lstStyle/>
          <a:p>
            <a:r>
              <a:rPr lang="es-ES" sz="1800" dirty="0">
                <a:effectLst/>
                <a:latin typeface="Calibri" panose="020F0502020204030204" pitchFamily="34" charset="0"/>
              </a:rPr>
              <a:t>Lenguaje de programación</a:t>
            </a:r>
            <a:br>
              <a:rPr lang="es-ES" sz="1800" dirty="0">
                <a:effectLst/>
                <a:latin typeface="Calibri" panose="020F0502020204030204" pitchFamily="34" charset="0"/>
              </a:rPr>
            </a:br>
            <a:r>
              <a:rPr lang="es-ES" sz="1800" dirty="0">
                <a:effectLst/>
                <a:latin typeface="Calibri" panose="020F0502020204030204" pitchFamily="34" charset="0"/>
              </a:rPr>
              <a:t>creado por Guido van Rossum (1989)</a:t>
            </a:r>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68187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Casting explícito</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Operadores de casting explícito </a:t>
            </a:r>
          </a:p>
          <a:p>
            <a:pPr marL="342900" indent="-342900">
              <a:buFontTx/>
              <a:buChar char="-"/>
            </a:pPr>
            <a:r>
              <a:rPr lang="es-ES" sz="2000" dirty="0" err="1"/>
              <a:t>str</a:t>
            </a:r>
            <a:r>
              <a:rPr lang="es-ES" sz="2000" dirty="0"/>
              <a:t>()</a:t>
            </a:r>
          </a:p>
          <a:p>
            <a:pPr marL="342900" indent="-342900">
              <a:buFontTx/>
              <a:buChar char="-"/>
            </a:pPr>
            <a:r>
              <a:rPr lang="es-ES" sz="2000" dirty="0" err="1"/>
              <a:t>int</a:t>
            </a:r>
            <a:r>
              <a:rPr lang="es-ES" sz="2000" dirty="0"/>
              <a:t>()</a:t>
            </a:r>
          </a:p>
          <a:p>
            <a:pPr marL="342900" indent="-342900">
              <a:buFontTx/>
              <a:buChar char="-"/>
            </a:pPr>
            <a:r>
              <a:rPr lang="es-ES" sz="2000" dirty="0" err="1"/>
              <a:t>float</a:t>
            </a:r>
            <a:r>
              <a:rPr lang="es-ES" sz="2000" dirty="0"/>
              <a:t>()</a:t>
            </a:r>
          </a:p>
          <a:p>
            <a:pPr marL="342900" indent="-342900">
              <a:buFontTx/>
              <a:buChar char="-"/>
            </a:pPr>
            <a:endParaRPr lang="es-ES" sz="2000" dirty="0"/>
          </a:p>
          <a:p>
            <a:r>
              <a:rPr lang="es-ES" sz="2000" dirty="0"/>
              <a:t>El casting nunca modifica el </a:t>
            </a:r>
            <a:r>
              <a:rPr lang="es-ES" sz="2000" dirty="0" err="1"/>
              <a:t>tipooriginal</a:t>
            </a:r>
            <a:r>
              <a:rPr lang="es-ES" sz="2000" dirty="0"/>
              <a:t> de las variables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5630067" cy="5355312"/>
          </a:xfrm>
          <a:prstGeom prst="rect">
            <a:avLst/>
          </a:prstGeom>
          <a:noFill/>
        </p:spPr>
        <p:txBody>
          <a:bodyPr wrap="none" rtlCol="0">
            <a:spAutoFit/>
          </a:bodyPr>
          <a:lstStyle/>
          <a:p>
            <a:r>
              <a:rPr lang="es-ES" b="1" u="sng" dirty="0">
                <a:solidFill>
                  <a:srgbClr val="D4D4D4"/>
                </a:solidFill>
                <a:latin typeface="Consolas" panose="020B0609020204030204" pitchFamily="49" charset="0"/>
              </a:rPr>
              <a:t>02_casting.py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Definimos dos variables de diferente tipo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x'</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 x)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str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'Tipo de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(y), y)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int</a:t>
            </a:r>
            <a:endParaRPr lang="es-ES" b="0" dirty="0">
              <a:solidFill>
                <a:srgbClr val="D4D4D4"/>
              </a:solidFill>
              <a:effectLst/>
              <a:latin typeface="Consolas" panose="020B0609020204030204" pitchFamily="49" charset="0"/>
            </a:endParaRPr>
          </a:p>
          <a:p>
            <a:endParaRPr lang="es-ES" dirty="0"/>
          </a:p>
          <a:p>
            <a:r>
              <a:rPr lang="es-ES" b="0" dirty="0">
                <a:solidFill>
                  <a:srgbClr val="6A9955"/>
                </a:solidFill>
                <a:effectLst/>
                <a:latin typeface="Consolas" panose="020B0609020204030204" pitchFamily="49" charset="0"/>
              </a:rPr>
              <a:t># Casting para hacer las operaciones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x + </a:t>
            </a:r>
            <a:r>
              <a:rPr lang="es-ES" b="0" dirty="0" err="1">
                <a:solidFill>
                  <a:srgbClr val="D4D4D4"/>
                </a:solidFill>
                <a:effectLst/>
                <a:latin typeface="Consolas" panose="020B0609020204030204" pitchFamily="49" charset="0"/>
              </a:rPr>
              <a:t>str</a:t>
            </a:r>
            <a:r>
              <a:rPr lang="es-ES" b="0" dirty="0">
                <a:solidFill>
                  <a:srgbClr val="D4D4D4"/>
                </a:solidFill>
                <a:effectLst/>
                <a:latin typeface="Consolas" panose="020B0609020204030204" pitchFamily="49" charset="0"/>
              </a:rPr>
              <a:t>(y))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int</a:t>
            </a:r>
            <a:r>
              <a:rPr lang="es-ES" b="0" dirty="0">
                <a:solidFill>
                  <a:srgbClr val="D4D4D4"/>
                </a:solidFill>
                <a:effectLst/>
                <a:latin typeface="Consolas" panose="020B0609020204030204" pitchFamily="49" charset="0"/>
              </a:rPr>
              <a:t>(x) // 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y'</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float</a:t>
            </a:r>
            <a:r>
              <a:rPr lang="es-ES" b="0" dirty="0">
                <a:solidFill>
                  <a:srgbClr val="D4D4D4"/>
                </a:solidFill>
                <a:effectLst/>
                <a:latin typeface="Consolas" panose="020B0609020204030204" pitchFamily="49" charset="0"/>
              </a:rPr>
              <a:t>(x) / 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(x))</a:t>
            </a:r>
          </a:p>
          <a:p>
            <a:endParaRPr lang="es-ES" dirty="0"/>
          </a:p>
        </p:txBody>
      </p:sp>
    </p:spTree>
    <p:extLst>
      <p:ext uri="{BB962C8B-B14F-4D97-AF65-F5344CB8AC3E}">
        <p14:creationId xmlns:p14="http://schemas.microsoft.com/office/powerpoint/2010/main" val="856399108"/>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TODAS las variables son objetos</a:t>
            </a:r>
          </a:p>
          <a:p>
            <a:endParaRPr lang="es-ES" sz="2000" dirty="0"/>
          </a:p>
          <a:p>
            <a:r>
              <a:rPr lang="es-ES" sz="2000" dirty="0"/>
              <a:t>Se almacena la referencia a la zona de memoria donde se guarda el objeto</a:t>
            </a:r>
          </a:p>
          <a:p>
            <a:endParaRPr lang="es-ES" sz="2000" dirty="0"/>
          </a:p>
          <a:p>
            <a:r>
              <a:rPr lang="es-ES" sz="2000" dirty="0"/>
              <a:t>Se pueden ver y manipular las referencias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16970"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x'</a:t>
            </a:r>
            <a:r>
              <a:rPr lang="es-ES" b="0" dirty="0">
                <a:solidFill>
                  <a:srgbClr val="D4D4D4"/>
                </a:solidFill>
                <a:effectLst/>
                <a:latin typeface="Consolas" panose="020B0609020204030204" pitchFamily="49" charset="0"/>
              </a:rPr>
              <a:t>, id(x))</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x'</a:t>
            </a:r>
            <a:r>
              <a:rPr lang="es-ES" b="0" dirty="0">
                <a:solidFill>
                  <a:srgbClr val="D4D4D4"/>
                </a:solidFill>
                <a:effectLst/>
                <a:latin typeface="Consolas" panose="020B0609020204030204" pitchFamily="49" charset="0"/>
              </a:rPr>
              <a:t>, 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a:t>
            </a:r>
            <a:r>
              <a:rPr lang="es-ES" b="0" dirty="0">
                <a:solidFill>
                  <a:srgbClr val="D4D4D4"/>
                </a:solidFill>
                <a:effectLst/>
                <a:latin typeface="Consolas" panose="020B0609020204030204" pitchFamily="49" charset="0"/>
              </a:rPr>
              <a:t>, id(l))</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a:t>
            </a:r>
            <a:r>
              <a:rPr lang="es-ES" b="0" dirty="0">
                <a:solidFill>
                  <a:srgbClr val="D4D4D4"/>
                </a:solidFill>
                <a:effectLst/>
                <a:latin typeface="Consolas" panose="020B0609020204030204" pitchFamily="49" charset="0"/>
              </a:rPr>
              <a:t>, l)</a:t>
            </a:r>
          </a:p>
          <a:p>
            <a:endParaRPr lang="es-ES" dirty="0"/>
          </a:p>
        </p:txBody>
      </p:sp>
      <p:sp>
        <p:nvSpPr>
          <p:cNvPr id="7" name="CuadroTexto 6">
            <a:extLst>
              <a:ext uri="{FF2B5EF4-FFF2-40B4-BE49-F238E27FC236}">
                <a16:creationId xmlns:a16="http://schemas.microsoft.com/office/drawing/2014/main" id="{635F3000-AB85-455E-97E5-E4E7AF2914A9}"/>
              </a:ext>
            </a:extLst>
          </p:cNvPr>
          <p:cNvSpPr txBox="1"/>
          <p:nvPr/>
        </p:nvSpPr>
        <p:spPr>
          <a:xfrm>
            <a:off x="7419641" y="4958260"/>
            <a:ext cx="4128892" cy="1200329"/>
          </a:xfrm>
          <a:prstGeom prst="rect">
            <a:avLst/>
          </a:prstGeom>
          <a:noFill/>
        </p:spPr>
        <p:txBody>
          <a:bodyPr wrap="square">
            <a:spAutoFit/>
          </a:bodyPr>
          <a:lstStyle/>
          <a:p>
            <a:r>
              <a:rPr lang="es-ES" dirty="0"/>
              <a:t>id de x 1760866429296</a:t>
            </a:r>
          </a:p>
          <a:p>
            <a:r>
              <a:rPr lang="es-ES" dirty="0"/>
              <a:t>valor de x 3</a:t>
            </a:r>
          </a:p>
          <a:p>
            <a:r>
              <a:rPr lang="es-ES" dirty="0"/>
              <a:t>id de l 1760872521984</a:t>
            </a:r>
          </a:p>
          <a:p>
            <a:r>
              <a:rPr lang="es-ES" dirty="0"/>
              <a:t>valor de l ['Perro', 'Gato', 'Ornitorrinco']</a:t>
            </a:r>
          </a:p>
        </p:txBody>
      </p:sp>
    </p:spTree>
    <p:extLst>
      <p:ext uri="{BB962C8B-B14F-4D97-AF65-F5344CB8AC3E}">
        <p14:creationId xmlns:p14="http://schemas.microsoft.com/office/powerpoint/2010/main" val="83443286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e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TODAS las variables son inmutables</a:t>
            </a:r>
          </a:p>
          <a:p>
            <a:r>
              <a:rPr lang="es-ES" sz="2000" dirty="0"/>
              <a:t>Si se asigna un valor nuevo </a:t>
            </a:r>
            <a:br>
              <a:rPr lang="es-ES" sz="2000" dirty="0"/>
            </a:br>
            <a:r>
              <a:rPr lang="es-ES" sz="2000" dirty="0"/>
              <a:t>se destruye el objeto y </a:t>
            </a:r>
            <a:br>
              <a:rPr lang="es-ES" sz="2000" dirty="0"/>
            </a:br>
            <a:r>
              <a:rPr lang="es-ES" sz="2000" dirty="0"/>
              <a:t>se crea uno nuevo con una referencia nueva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y'</a:t>
            </a:r>
            <a:r>
              <a:rPr lang="es-ES" b="0" dirty="0">
                <a:solidFill>
                  <a:srgbClr val="D4D4D4"/>
                </a:solidFill>
                <a:effectLst/>
                <a:latin typeface="Consolas" panose="020B0609020204030204" pitchFamily="49" charset="0"/>
              </a:rPr>
              <a:t>, 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y'</a:t>
            </a:r>
            <a:r>
              <a:rPr lang="es-ES" b="0" dirty="0">
                <a:solidFill>
                  <a:srgbClr val="D4D4D4"/>
                </a:solidFill>
                <a:effectLst/>
                <a:latin typeface="Consolas" panose="020B0609020204030204" pitchFamily="49" charset="0"/>
              </a:rPr>
              <a:t>, y)</a:t>
            </a:r>
          </a:p>
          <a:p>
            <a:r>
              <a:rPr lang="es-ES" b="0" dirty="0">
                <a:solidFill>
                  <a:srgbClr val="D4D4D4"/>
                </a:solidFill>
                <a:effectLst/>
                <a:latin typeface="Consolas" panose="020B0609020204030204" pitchFamily="49" charset="0"/>
              </a:rPr>
              <a:t>y = </a:t>
            </a:r>
            <a:r>
              <a:rPr lang="es-ES" b="0" dirty="0">
                <a:solidFill>
                  <a:srgbClr val="B5CEA8"/>
                </a:solidFill>
                <a:effectLst/>
                <a:latin typeface="Consolas" panose="020B0609020204030204" pitchFamily="49" charset="0"/>
              </a:rPr>
              <a:t>5</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(id(y))</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384610" y="4751581"/>
            <a:ext cx="3097323" cy="1200329"/>
          </a:xfrm>
          <a:prstGeom prst="rect">
            <a:avLst/>
          </a:prstGeom>
          <a:noFill/>
        </p:spPr>
        <p:txBody>
          <a:bodyPr wrap="square">
            <a:spAutoFit/>
          </a:bodyPr>
          <a:lstStyle/>
          <a:p>
            <a:r>
              <a:rPr lang="es-ES" dirty="0"/>
              <a:t>id de y 2691701369200</a:t>
            </a:r>
          </a:p>
          <a:p>
            <a:r>
              <a:rPr lang="es-ES" dirty="0"/>
              <a:t>valor de y 3</a:t>
            </a:r>
          </a:p>
          <a:p>
            <a:r>
              <a:rPr lang="es-ES" dirty="0"/>
              <a:t>id de y 2691701369264</a:t>
            </a:r>
          </a:p>
          <a:p>
            <a:r>
              <a:rPr lang="es-ES" dirty="0"/>
              <a:t>valor de y 5</a:t>
            </a:r>
          </a:p>
        </p:txBody>
      </p:sp>
    </p:spTree>
    <p:extLst>
      <p:ext uri="{BB962C8B-B14F-4D97-AF65-F5344CB8AC3E}">
        <p14:creationId xmlns:p14="http://schemas.microsoft.com/office/powerpoint/2010/main" val="249358806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Propiedades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variables de algunos tipos complejos (e.g. </a:t>
            </a:r>
            <a:r>
              <a:rPr lang="es-ES" sz="2000" dirty="0" err="1"/>
              <a:t>list</a:t>
            </a:r>
            <a:r>
              <a:rPr lang="es-ES" sz="2000" dirty="0"/>
              <a:t>) son internamente mutables</a:t>
            </a:r>
          </a:p>
          <a:p>
            <a:endParaRPr lang="es-ES" sz="2000" dirty="0"/>
          </a:p>
          <a:p>
            <a:r>
              <a:rPr lang="es-ES" sz="2000" dirty="0"/>
              <a:t>Se puede asignar un valor nuevo a una propiedad </a:t>
            </a:r>
            <a:br>
              <a:rPr lang="es-ES" sz="2000" dirty="0"/>
            </a:br>
            <a:r>
              <a:rPr lang="es-ES" sz="2000" dirty="0"/>
              <a:t>sin que cambie la referencia al objeto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743606" cy="2862322"/>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03_referencias.py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l1'</a:t>
            </a:r>
            <a:r>
              <a:rPr lang="es-ES" b="0" dirty="0">
                <a:solidFill>
                  <a:srgbClr val="D4D4D4"/>
                </a:solidFill>
                <a:effectLst/>
                <a:latin typeface="Consolas" panose="020B0609020204030204" pitchFamily="49" charset="0"/>
              </a:rPr>
              <a:t>, l1)</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7352778" y="4751581"/>
            <a:ext cx="4129155" cy="1200329"/>
          </a:xfrm>
          <a:prstGeom prst="rect">
            <a:avLst/>
          </a:prstGeom>
          <a:noFill/>
        </p:spPr>
        <p:txBody>
          <a:bodyPr wrap="square">
            <a:spAutoFit/>
          </a:bodyPr>
          <a:lstStyle/>
          <a:p>
            <a:r>
              <a:rPr lang="es-ES" dirty="0"/>
              <a:t>id de l1 2057522766912</a:t>
            </a:r>
          </a:p>
          <a:p>
            <a:r>
              <a:rPr lang="es-ES" dirty="0"/>
              <a:t>valor de l1 ['Perro', 'Gato', 'Ornitorrinco']</a:t>
            </a:r>
          </a:p>
          <a:p>
            <a:r>
              <a:rPr lang="es-ES" dirty="0"/>
              <a:t>id de l1 2057522766912</a:t>
            </a:r>
          </a:p>
          <a:p>
            <a:r>
              <a:rPr lang="es-ES" dirty="0"/>
              <a:t>valor de l1 ['Perro', 'Gato', 'Canario']</a:t>
            </a:r>
          </a:p>
        </p:txBody>
      </p:sp>
    </p:spTree>
    <p:extLst>
      <p:ext uri="{BB962C8B-B14F-4D97-AF65-F5344CB8AC3E}">
        <p14:creationId xmlns:p14="http://schemas.microsoft.com/office/powerpoint/2010/main" val="76002292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referencias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fontScale="92500" lnSpcReduction="10000"/>
          </a:bodyPr>
          <a:lstStyle/>
          <a:p>
            <a:r>
              <a:rPr lang="es-ES" sz="2000" dirty="0"/>
              <a:t>Las variables siempre se copian por referencia: </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endParaRPr lang="es-ES" sz="2000" dirty="0"/>
          </a:p>
          <a:p>
            <a:r>
              <a:rPr lang="es-ES" sz="2000" dirty="0"/>
              <a:t>En los tipos sencillos, por su inmutabilidad, esto no tiene 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3097323" cy="2585323"/>
          </a:xfrm>
          <a:prstGeom prst="rect">
            <a:avLst/>
          </a:prstGeom>
          <a:noFill/>
        </p:spPr>
        <p:txBody>
          <a:bodyPr wrap="non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a = </a:t>
            </a:r>
            <a:r>
              <a:rPr lang="es-ES" b="0" dirty="0">
                <a:solidFill>
                  <a:srgbClr val="B5CEA8"/>
                </a:solidFill>
                <a:effectLst/>
                <a:latin typeface="Consolas" panose="020B0609020204030204" pitchFamily="49" charset="0"/>
              </a:rPr>
              <a:t>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b =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a'</a:t>
            </a:r>
            <a:r>
              <a:rPr lang="es-ES" b="0" dirty="0">
                <a:solidFill>
                  <a:srgbClr val="D4D4D4"/>
                </a:solidFill>
                <a:effectLst/>
                <a:latin typeface="Consolas" panose="020B0609020204030204" pitchFamily="49" charset="0"/>
              </a:rPr>
              <a:t>, id(a))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a'</a:t>
            </a:r>
            <a:r>
              <a:rPr lang="es-ES" b="0" dirty="0">
                <a:solidFill>
                  <a:srgbClr val="D4D4D4"/>
                </a:solidFill>
                <a:effectLst/>
                <a:latin typeface="Consolas" panose="020B0609020204030204" pitchFamily="49" charset="0"/>
              </a:rPr>
              <a:t>, 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a:p>
            <a:endParaRPr lang="es-ES" dirty="0"/>
          </a:p>
        </p:txBody>
      </p:sp>
      <p:sp>
        <p:nvSpPr>
          <p:cNvPr id="8" name="CuadroTexto 7">
            <a:extLst>
              <a:ext uri="{FF2B5EF4-FFF2-40B4-BE49-F238E27FC236}">
                <a16:creationId xmlns:a16="http://schemas.microsoft.com/office/drawing/2014/main" id="{01A8D59C-25E2-483D-B1B4-E144EAD5EAD4}"/>
              </a:ext>
            </a:extLst>
          </p:cNvPr>
          <p:cNvSpPr txBox="1"/>
          <p:nvPr/>
        </p:nvSpPr>
        <p:spPr>
          <a:xfrm>
            <a:off x="8968637" y="3040693"/>
            <a:ext cx="2705622" cy="1200329"/>
          </a:xfrm>
          <a:prstGeom prst="rect">
            <a:avLst/>
          </a:prstGeom>
          <a:noFill/>
        </p:spPr>
        <p:txBody>
          <a:bodyPr wrap="square">
            <a:spAutoFit/>
          </a:bodyPr>
          <a:lstStyle/>
          <a:p>
            <a:r>
              <a:rPr lang="es-ES" dirty="0"/>
              <a:t>id de a 2815863909008</a:t>
            </a:r>
          </a:p>
          <a:p>
            <a:r>
              <a:rPr lang="es-ES" dirty="0"/>
              <a:t>valor de a 12</a:t>
            </a:r>
          </a:p>
          <a:p>
            <a:r>
              <a:rPr lang="es-ES" dirty="0"/>
              <a:t>id de b 2815863909008</a:t>
            </a:r>
          </a:p>
          <a:p>
            <a:r>
              <a:rPr lang="es-ES" dirty="0"/>
              <a:t>valor de b 12</a:t>
            </a:r>
          </a:p>
        </p:txBody>
      </p:sp>
      <p:sp>
        <p:nvSpPr>
          <p:cNvPr id="9" name="CuadroTexto 8">
            <a:extLst>
              <a:ext uri="{FF2B5EF4-FFF2-40B4-BE49-F238E27FC236}">
                <a16:creationId xmlns:a16="http://schemas.microsoft.com/office/drawing/2014/main" id="{F000F200-24FB-45CF-8345-6FD8F423447B}"/>
              </a:ext>
            </a:extLst>
          </p:cNvPr>
          <p:cNvSpPr txBox="1"/>
          <p:nvPr/>
        </p:nvSpPr>
        <p:spPr>
          <a:xfrm>
            <a:off x="5535850" y="4123295"/>
            <a:ext cx="3208229" cy="923330"/>
          </a:xfrm>
          <a:prstGeom prst="rect">
            <a:avLst/>
          </a:prstGeom>
          <a:noFill/>
        </p:spPr>
        <p:txBody>
          <a:bodyPr wrap="square">
            <a:spAutoFit/>
          </a:bodyPr>
          <a:lstStyle/>
          <a:p>
            <a:r>
              <a:rPr lang="es-ES" b="0" dirty="0">
                <a:solidFill>
                  <a:srgbClr val="D4D4D4"/>
                </a:solidFill>
                <a:effectLst/>
                <a:latin typeface="Consolas" panose="020B0609020204030204" pitchFamily="49" charset="0"/>
              </a:rPr>
              <a:t>b = b * </a:t>
            </a:r>
            <a:r>
              <a:rPr lang="es-ES" b="0" dirty="0">
                <a:solidFill>
                  <a:srgbClr val="B5CEA8"/>
                </a:solidFill>
                <a:effectLst/>
                <a:latin typeface="Consolas" panose="020B0609020204030204" pitchFamily="49" charset="0"/>
              </a:rPr>
              <a:t>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'id de b'</a:t>
            </a:r>
            <a:r>
              <a:rPr lang="es-ES" b="0" dirty="0">
                <a:solidFill>
                  <a:srgbClr val="D4D4D4"/>
                </a:solidFill>
                <a:effectLst/>
                <a:latin typeface="Consolas" panose="020B0609020204030204" pitchFamily="49" charset="0"/>
              </a:rPr>
              <a:t>, id(b))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'valor de b'</a:t>
            </a:r>
            <a:r>
              <a:rPr lang="es-ES" b="0" dirty="0">
                <a:solidFill>
                  <a:srgbClr val="D4D4D4"/>
                </a:solidFill>
                <a:effectLst/>
                <a:latin typeface="Consolas" panose="020B0609020204030204" pitchFamily="49" charset="0"/>
              </a:rPr>
              <a:t>, b)</a:t>
            </a:r>
          </a:p>
        </p:txBody>
      </p:sp>
      <p:sp>
        <p:nvSpPr>
          <p:cNvPr id="10" name="CuadroTexto 9">
            <a:extLst>
              <a:ext uri="{FF2B5EF4-FFF2-40B4-BE49-F238E27FC236}">
                <a16:creationId xmlns:a16="http://schemas.microsoft.com/office/drawing/2014/main" id="{10FFB9AF-B293-4812-9733-6E94D14D4D86}"/>
              </a:ext>
            </a:extLst>
          </p:cNvPr>
          <p:cNvSpPr txBox="1"/>
          <p:nvPr/>
        </p:nvSpPr>
        <p:spPr>
          <a:xfrm>
            <a:off x="8967072" y="5329205"/>
            <a:ext cx="2705622" cy="646331"/>
          </a:xfrm>
          <a:prstGeom prst="rect">
            <a:avLst/>
          </a:prstGeom>
          <a:noFill/>
        </p:spPr>
        <p:txBody>
          <a:bodyPr wrap="square">
            <a:spAutoFit/>
          </a:bodyPr>
          <a:lstStyle/>
          <a:p>
            <a:r>
              <a:rPr lang="es-ES" dirty="0"/>
              <a:t>id de b 3024268192784</a:t>
            </a:r>
          </a:p>
          <a:p>
            <a:r>
              <a:rPr lang="es-ES" dirty="0"/>
              <a:t>valor de b 24</a:t>
            </a:r>
          </a:p>
        </p:txBody>
      </p:sp>
    </p:spTree>
    <p:extLst>
      <p:ext uri="{BB962C8B-B14F-4D97-AF65-F5344CB8AC3E}">
        <p14:creationId xmlns:p14="http://schemas.microsoft.com/office/powerpoint/2010/main" val="85471234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Copia de </a:t>
            </a:r>
            <a:r>
              <a:rPr lang="es-ES" sz="2800" dirty="0"/>
              <a:t>referencias</a:t>
            </a:r>
            <a:br>
              <a:rPr lang="es-ES" sz="2800" dirty="0"/>
            </a:br>
            <a:r>
              <a:rPr lang="es-ES" sz="2800" dirty="0"/>
              <a:t>en 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En los tipos complejos mutables (</a:t>
            </a:r>
            <a:r>
              <a:rPr lang="es-ES" sz="2000" dirty="0" err="1"/>
              <a:t>list</a:t>
            </a:r>
            <a:r>
              <a:rPr lang="es-ES" sz="2000" dirty="0"/>
              <a:t>), la copia por referencia SI tiene efecto</a:t>
            </a:r>
          </a:p>
          <a:p>
            <a:pPr marL="342900" indent="-342900">
              <a:buFontTx/>
              <a:buChar char="-"/>
            </a:pPr>
            <a:r>
              <a:rPr lang="es-ES" sz="2000" dirty="0"/>
              <a:t>no se crea un nuevo objeto</a:t>
            </a:r>
          </a:p>
          <a:p>
            <a:pPr marL="342900" indent="-342900">
              <a:buFontTx/>
              <a:buChar char="-"/>
            </a:pPr>
            <a:r>
              <a:rPr lang="es-ES" sz="2000" dirty="0"/>
              <a:t>Se crea un nuevo identificador del objeto existente</a:t>
            </a:r>
          </a:p>
          <a:p>
            <a:pPr marL="342900" indent="-342900">
              <a:buFontTx/>
              <a:buChar char="-"/>
            </a:pPr>
            <a:r>
              <a:rPr lang="es-ES" sz="2000" dirty="0"/>
              <a:t>Los cambios en una de las copias afectan a las dos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l1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'Ardilla</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(l1)</a:t>
            </a:r>
          </a:p>
          <a:p>
            <a:r>
              <a:rPr lang="es-ES" b="0" dirty="0">
                <a:solidFill>
                  <a:srgbClr val="D4D4D4"/>
                </a:solidFill>
                <a:effectLst/>
                <a:latin typeface="Consolas" panose="020B0609020204030204" pitchFamily="49" charset="0"/>
              </a:rPr>
              <a:t>l2 = l1</a:t>
            </a:r>
          </a:p>
          <a:p>
            <a:r>
              <a:rPr lang="es-ES" b="0" dirty="0">
                <a:solidFill>
                  <a:srgbClr val="D4D4D4"/>
                </a:solidFill>
                <a:effectLst/>
                <a:latin typeface="Consolas" panose="020B0609020204030204" pitchFamily="49" charset="0"/>
              </a:rPr>
              <a:t>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'Ornitorrinco'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l1'</a:t>
            </a:r>
            <a:r>
              <a:rPr lang="es-ES" b="0" dirty="0">
                <a:solidFill>
                  <a:srgbClr val="D4D4D4"/>
                </a:solidFill>
                <a:effectLst/>
                <a:latin typeface="Consolas" panose="020B0609020204030204" pitchFamily="49" charset="0"/>
              </a:rPr>
              <a:t>, l1[</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'Elemento 3 de l2'</a:t>
            </a:r>
            <a:r>
              <a:rPr lang="es-ES" b="0" dirty="0">
                <a:solidFill>
                  <a:srgbClr val="D4D4D4"/>
                </a:solidFill>
                <a:effectLst/>
                <a:latin typeface="Consolas" panose="020B0609020204030204" pitchFamily="49" charset="0"/>
              </a:rPr>
              <a:t>, l2[</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endParaRPr lang="es-ES" dirty="0"/>
          </a:p>
        </p:txBody>
      </p:sp>
      <p:sp>
        <p:nvSpPr>
          <p:cNvPr id="11" name="CuadroTexto 10">
            <a:extLst>
              <a:ext uri="{FF2B5EF4-FFF2-40B4-BE49-F238E27FC236}">
                <a16:creationId xmlns:a16="http://schemas.microsoft.com/office/drawing/2014/main" id="{BA6D85BE-69BD-4CFE-865B-F8C755863A52}"/>
              </a:ext>
            </a:extLst>
          </p:cNvPr>
          <p:cNvSpPr txBox="1"/>
          <p:nvPr/>
        </p:nvSpPr>
        <p:spPr>
          <a:xfrm>
            <a:off x="8317109" y="3491413"/>
            <a:ext cx="3518770" cy="923330"/>
          </a:xfrm>
          <a:prstGeom prst="rect">
            <a:avLst/>
          </a:prstGeom>
          <a:noFill/>
        </p:spPr>
        <p:txBody>
          <a:bodyPr wrap="square">
            <a:spAutoFit/>
          </a:bodyPr>
          <a:lstStyle/>
          <a:p>
            <a:r>
              <a:rPr lang="es-ES" dirty="0"/>
              <a:t>['Perro', 'Gato', 'Ardilla']</a:t>
            </a:r>
          </a:p>
          <a:p>
            <a:r>
              <a:rPr lang="es-ES" dirty="0"/>
              <a:t>Elemento 3 de l1 Ornitorrinco</a:t>
            </a:r>
          </a:p>
          <a:p>
            <a:r>
              <a:rPr lang="es-ES" dirty="0"/>
              <a:t>Elemento 3 de l2 Ornitorrinco</a:t>
            </a:r>
          </a:p>
        </p:txBody>
      </p:sp>
    </p:spTree>
    <p:extLst>
      <p:ext uri="{BB962C8B-B14F-4D97-AF65-F5344CB8AC3E}">
        <p14:creationId xmlns:p14="http://schemas.microsoft.com/office/powerpoint/2010/main" val="3141319564"/>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Clonado de </a:t>
            </a:r>
            <a:r>
              <a:rPr lang="es-ES" sz="2800" dirty="0"/>
              <a:t>tipos mutables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En los tipos complejos mutables (</a:t>
            </a:r>
            <a:r>
              <a:rPr lang="es-ES" sz="2000" dirty="0" err="1"/>
              <a:t>list</a:t>
            </a:r>
            <a:r>
              <a:rPr lang="es-ES" sz="2000" dirty="0"/>
              <a:t>), el clonado es la creación de un nuevo objeto </a:t>
            </a:r>
          </a:p>
          <a:p>
            <a:pPr marL="342900" indent="-342900">
              <a:buFontTx/>
              <a:buChar char="-"/>
            </a:pPr>
            <a:r>
              <a:rPr lang="es-ES" sz="2000" dirty="0"/>
              <a:t>Su propia referencia</a:t>
            </a:r>
          </a:p>
          <a:p>
            <a:pPr marL="342900" indent="-342900">
              <a:buFontTx/>
              <a:buChar char="-"/>
            </a:pPr>
            <a:r>
              <a:rPr lang="es-ES" sz="2000" dirty="0"/>
              <a:t>Los mismos valores que el original</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86232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03_refs_copias.py</a:t>
            </a:r>
          </a:p>
          <a:p>
            <a:endParaRPr lang="es-ES" dirty="0">
              <a:solidFill>
                <a:srgbClr val="D4D4D4"/>
              </a:solidFill>
              <a:latin typeface="Consolas" panose="020B0609020204030204" pitchFamily="49" charset="0"/>
            </a:endParaRPr>
          </a:p>
          <a:p>
            <a:r>
              <a:rPr lang="es-ES" b="0" dirty="0">
                <a:solidFill>
                  <a:srgbClr val="6A9955"/>
                </a:solidFill>
                <a:effectLst/>
                <a:latin typeface="Consolas" panose="020B0609020204030204" pitchFamily="49" charset="0"/>
              </a:rPr>
              <a:t># l3 = [l1[0], l1[1], l1[2]]</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l3 =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id(l1))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id(l3))</a:t>
            </a:r>
          </a:p>
          <a:p>
            <a:r>
              <a:rPr lang="es-ES" b="0" dirty="0">
                <a:solidFill>
                  <a:srgbClr val="D4D4D4"/>
                </a:solidFill>
                <a:effectLst/>
                <a:latin typeface="Consolas" panose="020B0609020204030204" pitchFamily="49" charset="0"/>
              </a:rPr>
              <a:t>l3[</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'Avestruz'</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'l1'</a:t>
            </a:r>
            <a:r>
              <a:rPr lang="es-ES" b="0" dirty="0">
                <a:solidFill>
                  <a:srgbClr val="D4D4D4"/>
                </a:solidFill>
                <a:effectLst/>
                <a:latin typeface="Consolas" panose="020B0609020204030204" pitchFamily="49" charset="0"/>
              </a:rPr>
              <a:t>, l1)</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'l3'</a:t>
            </a:r>
            <a:r>
              <a:rPr lang="es-ES" b="0" dirty="0">
                <a:solidFill>
                  <a:srgbClr val="D4D4D4"/>
                </a:solidFill>
                <a:effectLst/>
                <a:latin typeface="Consolas" panose="020B0609020204030204" pitchFamily="49" charset="0"/>
              </a:rPr>
              <a:t>, l3)</a:t>
            </a:r>
          </a:p>
          <a:p>
            <a:endParaRPr lang="es-ES" dirty="0"/>
          </a:p>
        </p:txBody>
      </p:sp>
      <p:sp>
        <p:nvSpPr>
          <p:cNvPr id="8" name="CuadroTexto 7">
            <a:extLst>
              <a:ext uri="{FF2B5EF4-FFF2-40B4-BE49-F238E27FC236}">
                <a16:creationId xmlns:a16="http://schemas.microsoft.com/office/drawing/2014/main" id="{F3236268-D615-4F46-9F27-8EAE4774C5BF}"/>
              </a:ext>
            </a:extLst>
          </p:cNvPr>
          <p:cNvSpPr txBox="1"/>
          <p:nvPr/>
        </p:nvSpPr>
        <p:spPr>
          <a:xfrm>
            <a:off x="8002567" y="4375801"/>
            <a:ext cx="3609061" cy="1200329"/>
          </a:xfrm>
          <a:prstGeom prst="rect">
            <a:avLst/>
          </a:prstGeom>
          <a:noFill/>
        </p:spPr>
        <p:txBody>
          <a:bodyPr wrap="square">
            <a:spAutoFit/>
          </a:bodyPr>
          <a:lstStyle/>
          <a:p>
            <a:r>
              <a:rPr lang="es-ES" dirty="0"/>
              <a:t>l1 2102304718656</a:t>
            </a:r>
          </a:p>
          <a:p>
            <a:r>
              <a:rPr lang="es-ES" dirty="0"/>
              <a:t>l3 2102305009472</a:t>
            </a:r>
          </a:p>
          <a:p>
            <a:r>
              <a:rPr lang="es-ES" dirty="0"/>
              <a:t>l1 ['Perro', 'Gato', 'Ornitorrinco']</a:t>
            </a:r>
          </a:p>
          <a:p>
            <a:r>
              <a:rPr lang="es-ES" dirty="0"/>
              <a:t>l3 ['Perro', 'Gato', 'Avestruz']</a:t>
            </a:r>
          </a:p>
        </p:txBody>
      </p:sp>
    </p:spTree>
    <p:extLst>
      <p:ext uri="{BB962C8B-B14F-4D97-AF65-F5344CB8AC3E}">
        <p14:creationId xmlns:p14="http://schemas.microsoft.com/office/powerpoint/2010/main" val="367450968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Tuplas: inmutabilidad</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Las tuplas son tipos complejos externa e internamente inmutables</a:t>
            </a:r>
          </a:p>
          <a:p>
            <a:endParaRPr lang="es-ES" sz="2000" dirty="0"/>
          </a:p>
          <a:p>
            <a:r>
              <a:rPr lang="es-ES" sz="2000" dirty="0"/>
              <a:t>A diferencia de las listas  y otros tipos complejos, internamente mutables</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422198" y="906090"/>
            <a:ext cx="4654296" cy="2585323"/>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03_refs_tuplas.py</a:t>
            </a:r>
          </a:p>
          <a:p>
            <a:endParaRPr lang="es-ES" dirty="0">
              <a:solidFill>
                <a:srgbClr val="D4D4D4"/>
              </a:solidFill>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'Tuplas'</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'Ornitorrinco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Perro'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'Gato'</a:t>
            </a:r>
            <a:r>
              <a:rPr lang="es-ES" b="0" dirty="0" err="1">
                <a:solidFill>
                  <a:srgbClr val="D4D4D4"/>
                </a:solidFill>
                <a:effectLst/>
                <a:latin typeface="Consolas" panose="020B0609020204030204" pitchFamily="49" charset="0"/>
              </a:rPr>
              <a:t>,</a:t>
            </a:r>
            <a:r>
              <a:rPr lang="es-ES" b="0" dirty="0" err="1">
                <a:solidFill>
                  <a:srgbClr val="CE9178"/>
                </a:solidFill>
                <a:effectLst/>
                <a:latin typeface="Consolas" panose="020B0609020204030204" pitchFamily="49" charset="0"/>
              </a:rPr>
              <a:t>'Canario</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 id(t))</a:t>
            </a:r>
          </a:p>
          <a:p>
            <a:r>
              <a:rPr lang="es-ES" b="0" dirty="0">
                <a:solidFill>
                  <a:srgbClr val="D4D4D4"/>
                </a:solidFill>
                <a:effectLst/>
                <a:latin typeface="Consolas" panose="020B0609020204030204" pitchFamily="49" charset="0"/>
              </a:rPr>
              <a:t>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Raton</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endParaRPr lang="es-ES" dirty="0"/>
          </a:p>
        </p:txBody>
      </p:sp>
      <p:sp>
        <p:nvSpPr>
          <p:cNvPr id="9" name="CuadroTexto 8">
            <a:extLst>
              <a:ext uri="{FF2B5EF4-FFF2-40B4-BE49-F238E27FC236}">
                <a16:creationId xmlns:a16="http://schemas.microsoft.com/office/drawing/2014/main" id="{9DA0BF34-EC79-4386-9FE2-DC03009B7977}"/>
              </a:ext>
            </a:extLst>
          </p:cNvPr>
          <p:cNvSpPr txBox="1"/>
          <p:nvPr/>
        </p:nvSpPr>
        <p:spPr>
          <a:xfrm>
            <a:off x="6668769" y="3962447"/>
            <a:ext cx="4654296" cy="923330"/>
          </a:xfrm>
          <a:prstGeom prst="rect">
            <a:avLst/>
          </a:prstGeom>
          <a:noFill/>
        </p:spPr>
        <p:txBody>
          <a:bodyPr wrap="square">
            <a:spAutoFit/>
          </a:bodyPr>
          <a:lstStyle/>
          <a:p>
            <a:r>
              <a:rPr lang="es-ES" dirty="0"/>
              <a:t>Tuplas</a:t>
            </a:r>
          </a:p>
          <a:p>
            <a:r>
              <a:rPr lang="es-ES" dirty="0"/>
              <a:t>('Perro', 'Gato', 'Ornitorrinco') 1591246006016</a:t>
            </a:r>
          </a:p>
          <a:p>
            <a:r>
              <a:rPr lang="es-ES" dirty="0"/>
              <a:t>('Perro', 'Gato', 'Canario') 1591251268160</a:t>
            </a:r>
          </a:p>
        </p:txBody>
      </p:sp>
      <p:sp>
        <p:nvSpPr>
          <p:cNvPr id="10" name="CuadroTexto 9">
            <a:extLst>
              <a:ext uri="{FF2B5EF4-FFF2-40B4-BE49-F238E27FC236}">
                <a16:creationId xmlns:a16="http://schemas.microsoft.com/office/drawing/2014/main" id="{621F4325-E341-40FB-A0A7-2D459D23E6C5}"/>
              </a:ext>
            </a:extLst>
          </p:cNvPr>
          <p:cNvSpPr txBox="1"/>
          <p:nvPr/>
        </p:nvSpPr>
        <p:spPr>
          <a:xfrm>
            <a:off x="7338688" y="5123331"/>
            <a:ext cx="4403769" cy="923330"/>
          </a:xfrm>
          <a:prstGeom prst="rect">
            <a:avLst/>
          </a:prstGeom>
          <a:noFill/>
        </p:spPr>
        <p:txBody>
          <a:bodyPr wrap="square">
            <a:spAutoFit/>
          </a:bodyPr>
          <a:lstStyle/>
          <a:p>
            <a:r>
              <a:rPr lang="es-ES" dirty="0"/>
              <a:t> t[0] = '</a:t>
            </a:r>
            <a:r>
              <a:rPr lang="es-ES" dirty="0" err="1"/>
              <a:t>Raton</a:t>
            </a:r>
            <a:r>
              <a:rPr lang="es-ES" dirty="0"/>
              <a:t>'</a:t>
            </a:r>
          </a:p>
          <a:p>
            <a:r>
              <a:rPr lang="es-ES" dirty="0" err="1"/>
              <a:t>TypeError</a:t>
            </a:r>
            <a:r>
              <a:rPr lang="es-ES" dirty="0"/>
              <a:t>: '</a:t>
            </a:r>
            <a:r>
              <a:rPr lang="es-ES" dirty="0" err="1"/>
              <a:t>tuple</a:t>
            </a:r>
            <a:r>
              <a:rPr lang="es-ES" dirty="0"/>
              <a:t>' </a:t>
            </a:r>
            <a:r>
              <a:rPr lang="es-ES" dirty="0" err="1"/>
              <a:t>object</a:t>
            </a:r>
            <a:r>
              <a:rPr lang="es-ES" dirty="0"/>
              <a:t> </a:t>
            </a:r>
            <a:r>
              <a:rPr lang="es-ES" dirty="0" err="1"/>
              <a:t>does</a:t>
            </a:r>
            <a:r>
              <a:rPr lang="es-ES" dirty="0"/>
              <a:t> </a:t>
            </a:r>
            <a:r>
              <a:rPr lang="es-ES" dirty="0" err="1"/>
              <a:t>not</a:t>
            </a:r>
            <a:r>
              <a:rPr lang="es-ES" dirty="0"/>
              <a:t> </a:t>
            </a:r>
            <a:r>
              <a:rPr lang="es-ES" dirty="0" err="1"/>
              <a:t>support</a:t>
            </a:r>
            <a:r>
              <a:rPr lang="es-ES" dirty="0"/>
              <a:t> </a:t>
            </a:r>
            <a:r>
              <a:rPr lang="es-ES" dirty="0" err="1"/>
              <a:t>item</a:t>
            </a:r>
            <a:r>
              <a:rPr lang="es-ES" dirty="0"/>
              <a:t> </a:t>
            </a:r>
            <a:r>
              <a:rPr lang="es-ES" dirty="0" err="1"/>
              <a:t>assignment</a:t>
            </a:r>
            <a:endParaRPr lang="es-ES" dirty="0"/>
          </a:p>
        </p:txBody>
      </p:sp>
    </p:spTree>
    <p:extLst>
      <p:ext uri="{BB962C8B-B14F-4D97-AF65-F5344CB8AC3E}">
        <p14:creationId xmlns:p14="http://schemas.microsoft.com/office/powerpoint/2010/main" val="2034744092"/>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Referencias y valores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Optimización de la memoria</a:t>
            </a:r>
          </a:p>
          <a:p>
            <a:r>
              <a:rPr lang="es-ES" sz="2000" dirty="0"/>
              <a:t>Con múltiples identificadores para un mismo valor -&gt;</a:t>
            </a:r>
            <a:br>
              <a:rPr lang="es-ES" sz="2000" dirty="0"/>
            </a:br>
            <a:r>
              <a:rPr lang="es-ES" sz="2000" dirty="0"/>
              <a:t>se crea un único objeto</a:t>
            </a:r>
          </a:p>
          <a:p>
            <a:endParaRPr lang="es-ES" sz="2000" dirty="0"/>
          </a:p>
          <a:p>
            <a:r>
              <a:rPr lang="es-ES" sz="2000" dirty="0"/>
              <a:t>Incluso de uno de los identificadores forma parte de una lista</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1754326"/>
          </a:xfrm>
          <a:prstGeom prst="rect">
            <a:avLst/>
          </a:prstGeom>
          <a:noFill/>
        </p:spPr>
        <p:txBody>
          <a:bodyPr wrap="square" rtlCol="0">
            <a:spAutoFit/>
          </a:bodyPr>
          <a:lstStyle/>
          <a:p>
            <a:r>
              <a:rPr lang="es-ES" b="1" u="sng" dirty="0">
                <a:solidFill>
                  <a:srgbClr val="D4D4D4"/>
                </a:solidFill>
                <a:latin typeface="Consolas" panose="020B0609020204030204" pitchFamily="49" charset="0"/>
              </a:rPr>
              <a:t>03_refs_valores.py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'edad'</a:t>
            </a:r>
            <a:r>
              <a:rPr lang="es-ES" b="0" dirty="0">
                <a:solidFill>
                  <a:srgbClr val="D4D4D4"/>
                </a:solidFill>
                <a:effectLst/>
                <a:latin typeface="Consolas" panose="020B0609020204030204" pitchFamily="49" charset="0"/>
              </a:rPr>
              <a:t>, edad,  id(edad))</a:t>
            </a:r>
          </a:p>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1" name="CuadroTexto 10">
            <a:extLst>
              <a:ext uri="{FF2B5EF4-FFF2-40B4-BE49-F238E27FC236}">
                <a16:creationId xmlns:a16="http://schemas.microsoft.com/office/drawing/2014/main" id="{0182054D-1EE7-4048-A483-7649CB58EBB7}"/>
              </a:ext>
            </a:extLst>
          </p:cNvPr>
          <p:cNvSpPr txBox="1"/>
          <p:nvPr/>
        </p:nvSpPr>
        <p:spPr>
          <a:xfrm>
            <a:off x="8453503" y="2096158"/>
            <a:ext cx="3126810" cy="646331"/>
          </a:xfrm>
          <a:prstGeom prst="rect">
            <a:avLst/>
          </a:prstGeom>
          <a:noFill/>
        </p:spPr>
        <p:txBody>
          <a:bodyPr wrap="square">
            <a:spAutoFit/>
          </a:bodyPr>
          <a:lstStyle/>
          <a:p>
            <a:r>
              <a:rPr lang="es-ES" dirty="0"/>
              <a:t>edad 56 1754759974992</a:t>
            </a:r>
          </a:p>
          <a:p>
            <a:r>
              <a:rPr lang="es-ES" dirty="0"/>
              <a:t>resistencia 56 1754759974992</a:t>
            </a:r>
          </a:p>
        </p:txBody>
      </p:sp>
      <p:sp>
        <p:nvSpPr>
          <p:cNvPr id="12" name="CuadroTexto 11">
            <a:extLst>
              <a:ext uri="{FF2B5EF4-FFF2-40B4-BE49-F238E27FC236}">
                <a16:creationId xmlns:a16="http://schemas.microsoft.com/office/drawing/2014/main" id="{611633CE-ABE0-423A-988B-A33AB68633DA}"/>
              </a:ext>
            </a:extLst>
          </p:cNvPr>
          <p:cNvSpPr txBox="1"/>
          <p:nvPr/>
        </p:nvSpPr>
        <p:spPr>
          <a:xfrm>
            <a:off x="5260185" y="2821416"/>
            <a:ext cx="6496316" cy="646331"/>
          </a:xfrm>
          <a:prstGeom prst="rect">
            <a:avLst/>
          </a:prstGeom>
          <a:noFill/>
        </p:spPr>
        <p:txBody>
          <a:bodyPr wrap="square">
            <a:spAutoFit/>
          </a:bodyPr>
          <a:lstStyle/>
          <a:p>
            <a:r>
              <a:rPr lang="es-ES" b="0" dirty="0">
                <a:solidFill>
                  <a:srgbClr val="D4D4D4"/>
                </a:solidFill>
                <a:effectLst/>
                <a:latin typeface="Consolas" panose="020B0609020204030204" pitchFamily="49" charset="0"/>
              </a:rPr>
              <a:t>resistencia = </a:t>
            </a:r>
            <a:r>
              <a:rPr lang="es-ES" b="0" dirty="0">
                <a:solidFill>
                  <a:srgbClr val="B5CEA8"/>
                </a:solidFill>
                <a:effectLst/>
                <a:latin typeface="Consolas" panose="020B0609020204030204" pitchFamily="49" charset="0"/>
              </a:rPr>
              <a:t>5.6</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'resistencia'</a:t>
            </a:r>
            <a:r>
              <a:rPr lang="es-ES" b="0" dirty="0">
                <a:solidFill>
                  <a:srgbClr val="D4D4D4"/>
                </a:solidFill>
                <a:effectLst/>
                <a:latin typeface="Consolas" panose="020B0609020204030204" pitchFamily="49" charset="0"/>
              </a:rPr>
              <a:t>, resistencia, id(resistencia))</a:t>
            </a:r>
          </a:p>
        </p:txBody>
      </p:sp>
      <p:sp>
        <p:nvSpPr>
          <p:cNvPr id="13" name="CuadroTexto 12">
            <a:extLst>
              <a:ext uri="{FF2B5EF4-FFF2-40B4-BE49-F238E27FC236}">
                <a16:creationId xmlns:a16="http://schemas.microsoft.com/office/drawing/2014/main" id="{415436E3-CC01-4CC4-B52A-A2E945A19F56}"/>
              </a:ext>
            </a:extLst>
          </p:cNvPr>
          <p:cNvSpPr txBox="1"/>
          <p:nvPr/>
        </p:nvSpPr>
        <p:spPr>
          <a:xfrm>
            <a:off x="8479335" y="3662664"/>
            <a:ext cx="3157343" cy="646331"/>
          </a:xfrm>
          <a:prstGeom prst="rect">
            <a:avLst/>
          </a:prstGeom>
          <a:noFill/>
        </p:spPr>
        <p:txBody>
          <a:bodyPr wrap="square">
            <a:spAutoFit/>
          </a:bodyPr>
          <a:lstStyle/>
          <a:p>
            <a:r>
              <a:rPr lang="es-ES" dirty="0"/>
              <a:t>edad 56 1754759974992</a:t>
            </a:r>
          </a:p>
          <a:p>
            <a:r>
              <a:rPr lang="es-ES" dirty="0"/>
              <a:t>resistencia 5.6 1754766883376</a:t>
            </a:r>
          </a:p>
        </p:txBody>
      </p:sp>
      <p:sp>
        <p:nvSpPr>
          <p:cNvPr id="15" name="CuadroTexto 14">
            <a:extLst>
              <a:ext uri="{FF2B5EF4-FFF2-40B4-BE49-F238E27FC236}">
                <a16:creationId xmlns:a16="http://schemas.microsoft.com/office/drawing/2014/main" id="{A6600BE0-1A7B-4C95-8171-ACF9AADC353F}"/>
              </a:ext>
            </a:extLst>
          </p:cNvPr>
          <p:cNvSpPr txBox="1"/>
          <p:nvPr/>
        </p:nvSpPr>
        <p:spPr>
          <a:xfrm>
            <a:off x="5140361" y="4503912"/>
            <a:ext cx="6097044" cy="1200329"/>
          </a:xfrm>
          <a:prstGeom prst="rect">
            <a:avLst/>
          </a:prstGeom>
          <a:noFill/>
        </p:spPr>
        <p:txBody>
          <a:bodyPr wrap="square">
            <a:spAutoFit/>
          </a:bodyPr>
          <a:lstStyle/>
          <a:p>
            <a:r>
              <a:rPr lang="es-ES" b="0" dirty="0">
                <a:solidFill>
                  <a:srgbClr val="D4D4D4"/>
                </a:solidFill>
                <a:effectLst/>
                <a:latin typeface="Consolas" panose="020B0609020204030204" pitchFamily="49" charset="0"/>
              </a:rPr>
              <a:t>origen = </a:t>
            </a:r>
            <a:r>
              <a:rPr lang="es-ES" b="0" dirty="0">
                <a:solidFill>
                  <a:srgbClr val="CE9178"/>
                </a:solidFill>
                <a:effectLst/>
                <a:latin typeface="Consolas" panose="020B0609020204030204" pitchFamily="49" charset="0"/>
              </a:rPr>
              <a:t>'España'</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'España'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'Francia'</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'Italia'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(id(origen))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(id(</a:t>
            </a:r>
            <a:r>
              <a:rPr lang="es-ES" b="0" dirty="0" err="1">
                <a:solidFill>
                  <a:srgbClr val="D4D4D4"/>
                </a:solidFill>
                <a:effectLst/>
                <a:latin typeface="Consolas" panose="020B0609020204030204" pitchFamily="49" charset="0"/>
              </a:rPr>
              <a:t>paises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p:txBody>
      </p:sp>
      <p:sp>
        <p:nvSpPr>
          <p:cNvPr id="17" name="CuadroTexto 16">
            <a:extLst>
              <a:ext uri="{FF2B5EF4-FFF2-40B4-BE49-F238E27FC236}">
                <a16:creationId xmlns:a16="http://schemas.microsoft.com/office/drawing/2014/main" id="{2760202B-1CB9-46FB-9AF0-1F6178C291E2}"/>
              </a:ext>
            </a:extLst>
          </p:cNvPr>
          <p:cNvSpPr txBox="1"/>
          <p:nvPr/>
        </p:nvSpPr>
        <p:spPr>
          <a:xfrm>
            <a:off x="8581895" y="5668325"/>
            <a:ext cx="2870026" cy="646331"/>
          </a:xfrm>
          <a:prstGeom prst="rect">
            <a:avLst/>
          </a:prstGeom>
          <a:noFill/>
        </p:spPr>
        <p:txBody>
          <a:bodyPr wrap="square">
            <a:spAutoFit/>
          </a:bodyPr>
          <a:lstStyle/>
          <a:p>
            <a:r>
              <a:rPr lang="es-ES" dirty="0"/>
              <a:t>origen 2514237714720</a:t>
            </a:r>
          </a:p>
          <a:p>
            <a:r>
              <a:rPr lang="es-ES" dirty="0" err="1"/>
              <a:t>paises</a:t>
            </a:r>
            <a:r>
              <a:rPr lang="es-ES" dirty="0"/>
              <a:t>[0] 2514237714720</a:t>
            </a:r>
          </a:p>
        </p:txBody>
      </p:sp>
    </p:spTree>
    <p:extLst>
      <p:ext uri="{BB962C8B-B14F-4D97-AF65-F5344CB8AC3E}">
        <p14:creationId xmlns:p14="http://schemas.microsoft.com/office/powerpoint/2010/main" val="36001038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Variables tipo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88142"/>
          </a:xfrm>
        </p:spPr>
        <p:txBody>
          <a:bodyPr vert="horz" lIns="91440" tIns="45720" rIns="91440" bIns="45720" rtlCol="0">
            <a:normAutofit lnSpcReduction="10000"/>
          </a:bodyPr>
          <a:lstStyle/>
          <a:p>
            <a:r>
              <a:rPr lang="es-ES" sz="2000" dirty="0"/>
              <a:t>Se les asigna literales </a:t>
            </a:r>
          </a:p>
          <a:p>
            <a:pPr marL="342900" indent="-342900">
              <a:buFontTx/>
              <a:buChar char="-"/>
            </a:pPr>
            <a:r>
              <a:rPr lang="es-ES" sz="2000" dirty="0"/>
              <a:t>de una línea</a:t>
            </a:r>
          </a:p>
          <a:p>
            <a:pPr marL="342900" indent="-342900">
              <a:buFontTx/>
              <a:buChar char="-"/>
            </a:pPr>
            <a:r>
              <a:rPr lang="es-ES" sz="2000" dirty="0"/>
              <a:t>de varias líneas</a:t>
            </a:r>
          </a:p>
          <a:p>
            <a:pPr marL="800100" lvl="1" indent="-342900">
              <a:buFontTx/>
              <a:buChar char="-"/>
            </a:pPr>
            <a:r>
              <a:rPr lang="es-ES" sz="1800" dirty="0"/>
              <a:t>triples comillas</a:t>
            </a:r>
          </a:p>
          <a:p>
            <a:pPr marL="800100" lvl="1" indent="-342900">
              <a:buFontTx/>
              <a:buChar char="-"/>
            </a:pPr>
            <a:r>
              <a:rPr lang="es-ES" sz="1800" dirty="0"/>
              <a:t>Código de escape \n</a:t>
            </a:r>
          </a:p>
          <a:p>
            <a:pPr marL="800100" lvl="1" indent="-342900">
              <a:buFontTx/>
              <a:buChar char="-"/>
            </a:pPr>
            <a:endParaRPr lang="es-ES" sz="1800" dirty="0"/>
          </a:p>
          <a:p>
            <a:r>
              <a:rPr lang="es-ES" sz="2000" dirty="0"/>
              <a:t>Concatenamos </a:t>
            </a:r>
          </a:p>
          <a:p>
            <a:pPr marL="342900" indent="-342900">
              <a:buFontTx/>
              <a:buChar char="-"/>
            </a:pPr>
            <a:r>
              <a:rPr lang="es-ES" sz="2000" dirty="0"/>
              <a:t>con +</a:t>
            </a:r>
          </a:p>
          <a:p>
            <a:pPr marL="342900" indent="-342900">
              <a:buFontTx/>
              <a:buChar char="-"/>
            </a:pPr>
            <a:r>
              <a:rPr lang="es-ES" sz="2000" dirty="0" err="1"/>
              <a:t>parentesis</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6624" y="197346"/>
            <a:ext cx="6496317" cy="5909310"/>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04_str_formats.py</a:t>
            </a:r>
          </a:p>
          <a:p>
            <a:endParaRPr lang="es-ES" dirty="0">
              <a:solidFill>
                <a:srgbClr val="D4D4D4"/>
              </a:solidFill>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a:t>
            </a:r>
            <a:r>
              <a:rPr lang="es-ES" b="0" dirty="0">
                <a:solidFill>
                  <a:srgbClr val="CE9178"/>
                </a:solidFill>
                <a:effectLst/>
                <a:latin typeface="Consolas" panose="020B0609020204030204" pitchFamily="49" charset="0"/>
              </a:rPr>
              <a:t>'''Esto </a:t>
            </a:r>
            <a:r>
              <a:rPr lang="es-ES" b="0" dirty="0" err="1">
                <a:solidFill>
                  <a:srgbClr val="CE9178"/>
                </a:solidFill>
                <a:effectLst/>
                <a:latin typeface="Consolas" panose="020B0609020204030204" pitchFamily="49" charset="0"/>
              </a:rPr>
              <a:t>tambien</a:t>
            </a:r>
            <a:r>
              <a:rPr lang="es-ES" b="0" dirty="0">
                <a:solidFill>
                  <a:srgbClr val="CE9178"/>
                </a:solidFill>
                <a:effectLst/>
                <a:latin typeface="Consolas" panose="020B0609020204030204" pitchFamily="49" charset="0"/>
              </a:rPr>
              <a:t> es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pero de </a:t>
            </a:r>
            <a:r>
              <a:rPr lang="es-ES" b="0" dirty="0" err="1">
                <a:solidFill>
                  <a:srgbClr val="CE9178"/>
                </a:solidFill>
                <a:effectLst/>
                <a:latin typeface="Consolas" panose="020B0609020204030204" pitchFamily="49" charset="0"/>
              </a:rPr>
              <a:t>multiples</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lineas</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x = </a:t>
            </a:r>
            <a:r>
              <a:rPr lang="es-ES" b="0" dirty="0">
                <a:solidFill>
                  <a:srgbClr val="CE9178"/>
                </a:solidFill>
                <a:effectLst/>
                <a:latin typeface="Consolas" panose="020B0609020204030204" pitchFamily="49" charset="0"/>
              </a:rPr>
              <a:t>'Esto es \n'</a:t>
            </a:r>
            <a:r>
              <a:rPr lang="es-ES" b="0" dirty="0">
                <a:solidFill>
                  <a:srgbClr val="D4D4D4"/>
                </a:solidFill>
                <a:effectLst/>
                <a:latin typeface="Consolas" panose="020B0609020204030204" pitchFamily="49" charset="0"/>
              </a:rPr>
              <a:t> + \</a:t>
            </a:r>
          </a:p>
          <a:p>
            <a:r>
              <a:rPr lang="es-ES" b="0" dirty="0">
                <a:solidFill>
                  <a:srgbClr val="CE9178"/>
                </a:solidFill>
                <a:effectLst/>
                <a:latin typeface="Consolas" panose="020B0609020204030204" pitchFamily="49" charset="0"/>
              </a:rPr>
              <a:t>'un </a:t>
            </a:r>
            <a:r>
              <a:rPr lang="es-ES" b="0" dirty="0" err="1">
                <a:solidFill>
                  <a:srgbClr val="CE9178"/>
                </a:solidFill>
                <a:effectLst/>
                <a:latin typeface="Consolas" panose="020B0609020204030204" pitchFamily="49" charset="0"/>
              </a:rPr>
              <a:t>string</a:t>
            </a:r>
            <a:r>
              <a:rPr lang="es-ES" b="0" dirty="0">
                <a:solidFill>
                  <a:srgbClr val="CE9178"/>
                </a:solidFill>
                <a:effectLst/>
                <a:latin typeface="Consolas" panose="020B0609020204030204" pitchFamily="49" charset="0"/>
              </a:rPr>
              <a:t>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 que me he inventado \n'</a:t>
            </a:r>
            <a:r>
              <a:rPr lang="es-ES" b="0" dirty="0">
                <a:solidFill>
                  <a:srgbClr val="D4D4D4"/>
                </a:solidFill>
                <a:effectLst/>
                <a:latin typeface="Consolas" panose="020B0609020204030204" pitchFamily="49" charset="0"/>
              </a:rPr>
              <a:t> +\</a:t>
            </a:r>
          </a:p>
          <a:p>
            <a:r>
              <a:rPr lang="es-ES" b="0" dirty="0">
                <a:solidFill>
                  <a:srgbClr val="CE9178"/>
                </a:solidFill>
                <a:effectLst/>
                <a:latin typeface="Consolas" panose="020B0609020204030204" pitchFamily="49" charset="0"/>
              </a:rPr>
              <a:t>'para ver una cadena larga'</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Tree>
    <p:extLst>
      <p:ext uri="{BB962C8B-B14F-4D97-AF65-F5344CB8AC3E}">
        <p14:creationId xmlns:p14="http://schemas.microsoft.com/office/powerpoint/2010/main" val="1779361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679DC-529B-4D3B-8A7F-688A14357A66}"/>
              </a:ext>
            </a:extLst>
          </p:cNvPr>
          <p:cNvSpPr>
            <a:spLocks noGrp="1"/>
          </p:cNvSpPr>
          <p:nvPr>
            <p:ph type="title"/>
          </p:nvPr>
        </p:nvSpPr>
        <p:spPr>
          <a:xfrm>
            <a:off x="7474640" y="540696"/>
            <a:ext cx="4187569" cy="1394575"/>
          </a:xfrm>
        </p:spPr>
        <p:txBody>
          <a:bodyPr vert="horz" lIns="91440" tIns="45720" rIns="91440" bIns="45720" rtlCol="0" anchor="b">
            <a:normAutofit fontScale="90000"/>
          </a:bodyPr>
          <a:lstStyle/>
          <a:p>
            <a:pPr algn="ctr"/>
            <a:r>
              <a:rPr lang="en-US" sz="5400" dirty="0">
                <a:cs typeface="Calibri Light"/>
              </a:rPr>
              <a:t> Guido van Rossum</a:t>
            </a:r>
            <a:endParaRPr lang="en-US" sz="5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5">
            <a:extLst>
              <a:ext uri="{FF2B5EF4-FFF2-40B4-BE49-F238E27FC236}">
                <a16:creationId xmlns:a16="http://schemas.microsoft.com/office/drawing/2014/main" id="{7D4CC62B-5E34-4BA4-A6D2-FE13CA26E5D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785" r="6785"/>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Marcador de texto 5">
            <a:extLst>
              <a:ext uri="{FF2B5EF4-FFF2-40B4-BE49-F238E27FC236}">
                <a16:creationId xmlns:a16="http://schemas.microsoft.com/office/drawing/2014/main" id="{F9098B4D-010D-4FC4-8D71-03C8BC42C415}"/>
              </a:ext>
            </a:extLst>
          </p:cNvPr>
          <p:cNvSpPr>
            <a:spLocks noGrp="1"/>
          </p:cNvSpPr>
          <p:nvPr>
            <p:ph type="body" sz="half" idx="2"/>
          </p:nvPr>
        </p:nvSpPr>
        <p:spPr>
          <a:xfrm>
            <a:off x="7602305" y="2451970"/>
            <a:ext cx="3932237" cy="3811588"/>
          </a:xfrm>
        </p:spPr>
        <p:txBody>
          <a:bodyPr>
            <a:normAutofit fontScale="92500"/>
          </a:bodyPr>
          <a:lstStyle/>
          <a:p>
            <a:r>
              <a:rPr lang="es-ES" sz="1800" dirty="0">
                <a:effectLst/>
                <a:latin typeface="Calibri" panose="020F0502020204030204" pitchFamily="34" charset="0"/>
              </a:rPr>
              <a:t>«Hace seis años, en diciembre de 1989, estaba buscando un proyecto de programación como hobby que me mantuviera ocupado durante las semanas de Navidad. Mi oficina estaría cerrada y no tendría más que mi ordenador de casa a mano. Decidí escribir un intérprete para el nuevo lenguaje de scripting que había estado ideando recientemente: un descendiente de ABC que gustaría a los hackers de Unix/c. Elegí el nombre de Python para el proyecto, encontrándome en un estado de ánimo ligeramente irreverente (y siendo un gran fan de Monty </a:t>
            </a:r>
            <a:r>
              <a:rPr lang="es-ES" sz="1800" dirty="0" err="1">
                <a:effectLst/>
                <a:latin typeface="Calibri" panose="020F0502020204030204" pitchFamily="34" charset="0"/>
              </a:rPr>
              <a:t>Python's</a:t>
            </a:r>
            <a:r>
              <a:rPr lang="es-ES" sz="1800" dirty="0">
                <a:effectLst/>
                <a:latin typeface="Calibri" panose="020F0502020204030204" pitchFamily="34" charset="0"/>
              </a:rPr>
              <a:t> </a:t>
            </a:r>
            <a:r>
              <a:rPr lang="es-ES" sz="1800" dirty="0" err="1">
                <a:effectLst/>
                <a:latin typeface="Calibri" panose="020F0502020204030204" pitchFamily="34" charset="0"/>
              </a:rPr>
              <a:t>Flying</a:t>
            </a:r>
            <a:r>
              <a:rPr lang="es-ES" sz="1800" dirty="0">
                <a:effectLst/>
                <a:latin typeface="Calibri" panose="020F0502020204030204" pitchFamily="34" charset="0"/>
              </a:rPr>
              <a:t> </a:t>
            </a:r>
            <a:r>
              <a:rPr lang="es-ES" sz="1800" dirty="0" err="1">
                <a:effectLst/>
                <a:latin typeface="Calibri" panose="020F0502020204030204" pitchFamily="34" charset="0"/>
              </a:rPr>
              <a:t>Circus</a:t>
            </a:r>
            <a:r>
              <a:rPr lang="es-ES" sz="1800" dirty="0">
                <a:effectLst/>
                <a:latin typeface="Calibri" panose="020F0502020204030204" pitchFamily="34" charset="0"/>
              </a:rPr>
              <a:t>)».</a:t>
            </a:r>
          </a:p>
        </p:txBody>
      </p:sp>
    </p:spTree>
    <p:extLst>
      <p:ext uri="{BB962C8B-B14F-4D97-AF65-F5344CB8AC3E}">
        <p14:creationId xmlns:p14="http://schemas.microsoft.com/office/powerpoint/2010/main" val="225891595"/>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Operaciones con </a:t>
            </a:r>
            <a:r>
              <a:rPr lang="es-ES" sz="2800" kern="1200" dirty="0" err="1">
                <a:solidFill>
                  <a:schemeClr val="tx1"/>
                </a:solidFill>
                <a:latin typeface="+mj-lt"/>
                <a:ea typeface="+mj-ea"/>
                <a:cs typeface="+mj-cs"/>
              </a:rPr>
              <a:t>str</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Métodos de la clase </a:t>
            </a:r>
            <a:r>
              <a:rPr lang="es-ES" sz="2000" dirty="0" err="1"/>
              <a:t>str</a:t>
            </a:r>
            <a:endParaRPr lang="es-ES" sz="2000" dirty="0"/>
          </a:p>
          <a:p>
            <a:pPr lvl="1"/>
            <a:r>
              <a:rPr lang="es-ES" sz="1800" dirty="0"/>
              <a:t>.</a:t>
            </a:r>
            <a:r>
              <a:rPr lang="es-ES" sz="1800" dirty="0" err="1"/>
              <a:t>lower</a:t>
            </a:r>
            <a:r>
              <a:rPr lang="es-ES" sz="1800" dirty="0"/>
              <a:t>() :</a:t>
            </a:r>
            <a:r>
              <a:rPr lang="es-ES" sz="1800" dirty="0" err="1"/>
              <a:t>str</a:t>
            </a:r>
            <a:endParaRPr lang="es-ES" sz="1800" dirty="0"/>
          </a:p>
          <a:p>
            <a:pPr lvl="1"/>
            <a:r>
              <a:rPr lang="es-ES" sz="1800" dirty="0"/>
              <a:t>.</a:t>
            </a:r>
            <a:r>
              <a:rPr lang="es-ES" sz="1800" dirty="0" err="1"/>
              <a:t>upper</a:t>
            </a:r>
            <a:r>
              <a:rPr lang="es-ES" sz="1800" dirty="0"/>
              <a:t>(): </a:t>
            </a:r>
            <a:r>
              <a:rPr lang="es-ES" sz="1800" dirty="0" err="1"/>
              <a:t>str</a:t>
            </a:r>
            <a:endParaRPr lang="es-ES" sz="1800" dirty="0"/>
          </a:p>
          <a:p>
            <a:pPr lvl="1"/>
            <a:r>
              <a:rPr lang="es-ES" sz="1800" dirty="0"/>
              <a:t>.</a:t>
            </a:r>
            <a:r>
              <a:rPr lang="es-ES" sz="1800" dirty="0" err="1"/>
              <a:t>title</a:t>
            </a:r>
            <a:r>
              <a:rPr lang="es-ES" sz="1800" dirty="0"/>
              <a:t>(): </a:t>
            </a:r>
            <a:r>
              <a:rPr lang="es-ES" sz="1800" dirty="0" err="1"/>
              <a:t>str</a:t>
            </a:r>
            <a:endParaRPr lang="es-ES" sz="1800" dirty="0"/>
          </a:p>
          <a:p>
            <a:pPr lvl="1"/>
            <a:endParaRPr lang="es-ES" sz="1800" dirty="0"/>
          </a:p>
          <a:p>
            <a:pPr lvl="1"/>
            <a:r>
              <a:rPr lang="es-ES" sz="1800" dirty="0"/>
              <a:t>.</a:t>
            </a:r>
            <a:r>
              <a:rPr lang="es-ES" sz="1800" dirty="0" err="1"/>
              <a:t>split</a:t>
            </a:r>
            <a:r>
              <a:rPr lang="es-ES" sz="1800" dirty="0"/>
              <a:t>(): </a:t>
            </a:r>
            <a:r>
              <a:rPr lang="es-ES" sz="1800" dirty="0" err="1"/>
              <a:t>list</a:t>
            </a:r>
            <a:endParaRPr lang="es-ES" sz="1800" dirty="0"/>
          </a:p>
          <a:p>
            <a:pPr lvl="1"/>
            <a:r>
              <a:rPr lang="es-ES" sz="1800" dirty="0"/>
              <a:t>.</a:t>
            </a:r>
            <a:r>
              <a:rPr lang="es-ES" sz="1800" dirty="0" err="1"/>
              <a:t>startswith</a:t>
            </a:r>
            <a:r>
              <a:rPr lang="es-ES" sz="1800" dirty="0"/>
              <a:t>(): </a:t>
            </a:r>
            <a:r>
              <a:rPr lang="es-ES" sz="1800" dirty="0" err="1"/>
              <a:t>boolean</a:t>
            </a:r>
            <a:endParaRPr lang="es-ES" sz="1800" dirty="0"/>
          </a:p>
          <a:p>
            <a:pPr lvl="1"/>
            <a:r>
              <a:rPr lang="es-ES" sz="1800" dirty="0"/>
              <a:t>.</a:t>
            </a:r>
            <a:r>
              <a:rPr lang="es-ES" sz="1800" dirty="0" err="1"/>
              <a:t>len</a:t>
            </a:r>
            <a:r>
              <a:rPr lang="es-ES" sz="1800" dirty="0"/>
              <a:t>(): </a:t>
            </a:r>
            <a:r>
              <a:rPr lang="es-ES" sz="1800" dirty="0" err="1"/>
              <a:t>int</a:t>
            </a:r>
            <a:endParaRPr lang="es-ES" sz="1800" dirty="0"/>
          </a:p>
        </p:txBody>
      </p:sp>
      <p:sp>
        <p:nvSpPr>
          <p:cNvPr id="6" name="CuadroTexto 5">
            <a:extLst>
              <a:ext uri="{FF2B5EF4-FFF2-40B4-BE49-F238E27FC236}">
                <a16:creationId xmlns:a16="http://schemas.microsoft.com/office/drawing/2014/main" id="{4790C71E-1C3F-4217-B473-D4AFBF37C206}"/>
              </a:ext>
            </a:extLst>
          </p:cNvPr>
          <p:cNvSpPr txBox="1"/>
          <p:nvPr/>
        </p:nvSpPr>
        <p:spPr>
          <a:xfrm>
            <a:off x="5152887" y="623392"/>
            <a:ext cx="6496317" cy="6186309"/>
          </a:xfrm>
          <a:prstGeom prst="rect">
            <a:avLst/>
          </a:prstGeom>
          <a:noFill/>
        </p:spPr>
        <p:txBody>
          <a:bodyPr wrap="square" rtlCol="0">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(cadena)</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cadena = </a:t>
            </a:r>
            <a:r>
              <a:rPr lang="es-ES" b="0" dirty="0">
                <a:solidFill>
                  <a:srgbClr val="CE9178"/>
                </a:solidFill>
                <a:effectLst/>
                <a:latin typeface="Consolas" panose="020B0609020204030204" pitchFamily="49" charset="0"/>
              </a:rPr>
              <a:t>'ADIOS '</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cadena.lower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upper</a:t>
            </a:r>
            <a:r>
              <a:rPr lang="es-ES" b="0" dirty="0">
                <a:solidFill>
                  <a:srgbClr val="D4D4D4"/>
                </a:solidFill>
                <a:effectLst/>
                <a:latin typeface="Consolas" panose="020B0609020204030204" pitchFamily="49" charset="0"/>
              </a:rPr>
              <a:t>())</a:t>
            </a:r>
          </a:p>
          <a:p>
            <a:r>
              <a:rPr lang="es-ES" b="0" dirty="0" err="1">
                <a:solidFill>
                  <a:srgbClr val="D4D4D4"/>
                </a:solidFill>
                <a:effectLst/>
                <a:latin typeface="Consolas" panose="020B0609020204030204" pitchFamily="49" charset="0"/>
              </a:rPr>
              <a:t>mi_nombre</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pePE</a:t>
            </a:r>
            <a:r>
              <a:rPr lang="es-ES" b="0" dirty="0">
                <a:solidFill>
                  <a:srgbClr val="CE9178"/>
                </a:solidFill>
                <a:effectLst/>
                <a:latin typeface="Consolas" panose="020B0609020204030204" pitchFamily="49" charset="0"/>
              </a:rPr>
              <a:t>"</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mi_nombre.title</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cadena_de_palabras</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"Hola </a:t>
            </a:r>
            <a:r>
              <a:rPr lang="es-ES" b="0" dirty="0" err="1">
                <a:solidFill>
                  <a:srgbClr val="CE9178"/>
                </a:solidFill>
                <a:effectLst/>
                <a:latin typeface="Consolas" panose="020B0609020204030204" pitchFamily="49" charset="0"/>
              </a:rPr>
              <a:t>adios</a:t>
            </a:r>
            <a:r>
              <a:rPr lang="es-ES" b="0" dirty="0">
                <a:solidFill>
                  <a:srgbClr val="CE9178"/>
                </a:solidFill>
                <a:effectLst/>
                <a:latin typeface="Consolas" panose="020B0609020204030204" pitchFamily="49" charset="0"/>
              </a:rPr>
              <a:t> que tal buenas agur"</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cadena_de_palabras.split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 "</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D4D4D4"/>
                </a:solidFill>
                <a:effectLst/>
                <a:latin typeface="Consolas" panose="020B0609020204030204" pitchFamily="49" charset="0"/>
              </a:rPr>
              <a:t>csv</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"""cabecera1;cabecera2;cabecera3</a:t>
            </a:r>
            <a:endParaRPr lang="es-ES" b="0" dirty="0">
              <a:solidFill>
                <a:srgbClr val="D4D4D4"/>
              </a:solidFill>
              <a:effectLst/>
              <a:latin typeface="Consolas" panose="020B0609020204030204" pitchFamily="49" charset="0"/>
            </a:endParaRPr>
          </a:p>
          <a:p>
            <a:r>
              <a:rPr lang="es-ES" b="0" dirty="0">
                <a:solidFill>
                  <a:srgbClr val="CE9178"/>
                </a:solidFill>
                <a:effectLst/>
                <a:latin typeface="Consolas" panose="020B0609020204030204" pitchFamily="49" charset="0"/>
              </a:rPr>
              <a:t>valor1; valor2;"""</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csv.split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cadena.startswith</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a:t>
            </a:r>
            <a:r>
              <a:rPr lang="es-ES"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DCC71CF1-F65D-4062-AC5F-F7A35653CAA2}"/>
              </a:ext>
            </a:extLst>
          </p:cNvPr>
          <p:cNvSpPr txBox="1"/>
          <p:nvPr/>
        </p:nvSpPr>
        <p:spPr>
          <a:xfrm>
            <a:off x="9893996" y="1030123"/>
            <a:ext cx="1172749" cy="1200329"/>
          </a:xfrm>
          <a:prstGeom prst="rect">
            <a:avLst/>
          </a:prstGeom>
          <a:noFill/>
        </p:spPr>
        <p:txBody>
          <a:bodyPr wrap="square">
            <a:spAutoFit/>
          </a:bodyPr>
          <a:lstStyle/>
          <a:p>
            <a:r>
              <a:rPr lang="es-ES" dirty="0"/>
              <a:t>😀</a:t>
            </a:r>
          </a:p>
          <a:p>
            <a:r>
              <a:rPr lang="es-ES" dirty="0" err="1"/>
              <a:t>adios</a:t>
            </a:r>
            <a:endParaRPr lang="es-ES" dirty="0"/>
          </a:p>
          <a:p>
            <a:r>
              <a:rPr lang="es-ES" dirty="0"/>
              <a:t>ADIOS</a:t>
            </a:r>
          </a:p>
          <a:p>
            <a:r>
              <a:rPr lang="es-ES" dirty="0"/>
              <a:t>Pepe</a:t>
            </a:r>
          </a:p>
        </p:txBody>
      </p:sp>
      <p:sp>
        <p:nvSpPr>
          <p:cNvPr id="9" name="CuadroTexto 8">
            <a:extLst>
              <a:ext uri="{FF2B5EF4-FFF2-40B4-BE49-F238E27FC236}">
                <a16:creationId xmlns:a16="http://schemas.microsoft.com/office/drawing/2014/main" id="{2753E64F-FB9D-4328-B66F-8D825472DCC5}"/>
              </a:ext>
            </a:extLst>
          </p:cNvPr>
          <p:cNvSpPr txBox="1"/>
          <p:nvPr/>
        </p:nvSpPr>
        <p:spPr>
          <a:xfrm>
            <a:off x="5152887" y="112827"/>
            <a:ext cx="6097044" cy="369332"/>
          </a:xfrm>
          <a:prstGeom prst="rect">
            <a:avLst/>
          </a:prstGeom>
          <a:noFill/>
        </p:spPr>
        <p:txBody>
          <a:bodyPr wrap="square">
            <a:spAutoFit/>
          </a:bodyPr>
          <a:lstStyle/>
          <a:p>
            <a:r>
              <a:rPr lang="es-ES" b="1" u="sng" dirty="0">
                <a:solidFill>
                  <a:srgbClr val="D4D4D4"/>
                </a:solidFill>
                <a:latin typeface="Consolas" panose="020B0609020204030204" pitchFamily="49" charset="0"/>
              </a:rPr>
              <a:t>04_str_operations.py</a:t>
            </a:r>
          </a:p>
        </p:txBody>
      </p:sp>
    </p:spTree>
    <p:extLst>
      <p:ext uri="{BB962C8B-B14F-4D97-AF65-F5344CB8AC3E}">
        <p14:creationId xmlns:p14="http://schemas.microsoft.com/office/powerpoint/2010/main" val="1337897540"/>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err="1">
                <a:solidFill>
                  <a:schemeClr val="tx1"/>
                </a:solidFill>
                <a:latin typeface="+mj-lt"/>
                <a:ea typeface="+mj-ea"/>
                <a:cs typeface="+mj-cs"/>
              </a:rPr>
              <a:t>str</a:t>
            </a:r>
            <a:r>
              <a:rPr lang="es-ES" sz="2800" kern="1200" dirty="0">
                <a:solidFill>
                  <a:schemeClr val="tx1"/>
                </a:solidFill>
                <a:latin typeface="+mj-lt"/>
                <a:ea typeface="+mj-ea"/>
                <a:cs typeface="+mj-cs"/>
              </a:rPr>
              <a:t> iterables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01584"/>
          </a:xfrm>
        </p:spPr>
        <p:txBody>
          <a:bodyPr vert="horz" lIns="91440" tIns="45720" rIns="91440" bIns="45720" rtlCol="0">
            <a:normAutofit/>
          </a:bodyPr>
          <a:lstStyle/>
          <a:p>
            <a:r>
              <a:rPr lang="es-ES" sz="2000" dirty="0"/>
              <a:t>Las instancias de la clase </a:t>
            </a:r>
            <a:r>
              <a:rPr lang="es-ES" sz="2000" dirty="0" err="1"/>
              <a:t>str</a:t>
            </a:r>
            <a:r>
              <a:rPr lang="es-ES" sz="2000" dirty="0"/>
              <a:t> son ITERABLES</a:t>
            </a:r>
          </a:p>
          <a:p>
            <a:pPr marL="342900" indent="-342900">
              <a:buFontTx/>
              <a:buChar char="-"/>
            </a:pPr>
            <a:r>
              <a:rPr lang="es-ES" sz="2000" dirty="0"/>
              <a:t>Tienen longitud</a:t>
            </a:r>
            <a:br>
              <a:rPr lang="es-ES" sz="2000" dirty="0"/>
            </a:br>
            <a:r>
              <a:rPr lang="es-ES" sz="2000" dirty="0"/>
              <a:t>se conoce usando</a:t>
            </a:r>
            <a:br>
              <a:rPr lang="es-ES" sz="2000" dirty="0"/>
            </a:br>
            <a:r>
              <a:rPr lang="es-ES" sz="2000" dirty="0"/>
              <a:t> </a:t>
            </a:r>
            <a:r>
              <a:rPr lang="es-ES" sz="2000" dirty="0" err="1"/>
              <a:t>len</a:t>
            </a:r>
            <a:r>
              <a:rPr lang="es-ES" sz="2000" dirty="0"/>
              <a:t>(iterable): </a:t>
            </a:r>
            <a:r>
              <a:rPr lang="es-ES" sz="2000" dirty="0" err="1"/>
              <a:t>int</a:t>
            </a:r>
            <a:endParaRPr lang="es-ES" sz="2000" dirty="0"/>
          </a:p>
          <a:p>
            <a:pPr marL="342900" indent="-342900">
              <a:buFontTx/>
              <a:buChar char="-"/>
            </a:pPr>
            <a:r>
              <a:rPr lang="es-ES" sz="2000" dirty="0"/>
              <a:t>Están indexadas desde 0 y pueden recorrerse</a:t>
            </a:r>
          </a:p>
          <a:p>
            <a:pPr marL="342900" indent="-342900">
              <a:buFontTx/>
              <a:buChar char="-"/>
            </a:pPr>
            <a:r>
              <a:rPr lang="es-ES" sz="2000" dirty="0"/>
              <a:t>Puede hacerse referencia a partes de la cadena: </a:t>
            </a:r>
            <a:r>
              <a:rPr lang="en-GB" sz="2000" dirty="0"/>
              <a:t>slicing</a:t>
            </a:r>
          </a:p>
          <a:p>
            <a:pPr marL="342900" indent="-342900">
              <a:buFontTx/>
              <a:buChar char="-"/>
            </a:pP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117693"/>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04_str_operations.py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15713A9B-1520-4F08-AF3C-EA8969A093E7}"/>
              </a:ext>
            </a:extLst>
          </p:cNvPr>
          <p:cNvSpPr txBox="1"/>
          <p:nvPr/>
        </p:nvSpPr>
        <p:spPr>
          <a:xfrm>
            <a:off x="5144539" y="963729"/>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cadena=</a:t>
            </a:r>
            <a:r>
              <a:rPr lang="es-ES" b="0" dirty="0">
                <a:solidFill>
                  <a:srgbClr val="CE9178"/>
                </a:solidFill>
                <a:effectLst/>
                <a:latin typeface="Consolas" panose="020B0609020204030204" pitchFamily="49" charset="0"/>
              </a:rPr>
              <a:t>"Un anillo para gobernarlos a todos"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0'</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err="1">
                <a:solidFill>
                  <a:srgbClr val="D4D4D4"/>
                </a:solidFill>
                <a:effectLst/>
                <a:latin typeface="Consolas" panose="020B0609020204030204" pitchFamily="49" charset="0"/>
              </a:rPr>
              <a:t>len</a:t>
            </a:r>
            <a:r>
              <a:rPr lang="es-ES" b="0" dirty="0">
                <a:solidFill>
                  <a:srgbClr val="D4D4D4"/>
                </a:solidFill>
                <a:effectLst/>
                <a:latin typeface="Consolas" panose="020B0609020204030204" pitchFamily="49" charset="0"/>
              </a:rPr>
              <a:t>(cadena)-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final'</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'Posición 3-5'</a:t>
            </a:r>
            <a:r>
              <a:rPr lang="es-ES" b="0" dirty="0">
                <a:solidFill>
                  <a:srgbClr val="D4D4D4"/>
                </a:solidFill>
                <a:effectLst/>
                <a:latin typeface="Consolas" panose="020B0609020204030204" pitchFamily="49" charset="0"/>
              </a:rPr>
              <a:t>, cadena[</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cadena[0] = 'u' # error -&gt; </a:t>
            </a:r>
            <a:r>
              <a:rPr lang="es-ES" b="0" dirty="0" err="1">
                <a:solidFill>
                  <a:srgbClr val="6A9955"/>
                </a:solidFill>
                <a:effectLst/>
                <a:latin typeface="Consolas" panose="020B0609020204030204" pitchFamily="49" charset="0"/>
              </a:rPr>
              <a:t>does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support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item</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assignment</a:t>
            </a:r>
            <a:endParaRPr lang="es-ES" b="0" dirty="0">
              <a:solidFill>
                <a:srgbClr val="D4D4D4"/>
              </a:solidFill>
              <a:effectLst/>
              <a:latin typeface="Consolas" panose="020B0609020204030204" pitchFamily="49" charset="0"/>
            </a:endParaRPr>
          </a:p>
        </p:txBody>
      </p:sp>
      <p:sp>
        <p:nvSpPr>
          <p:cNvPr id="15" name="CuadroTexto 14">
            <a:extLst>
              <a:ext uri="{FF2B5EF4-FFF2-40B4-BE49-F238E27FC236}">
                <a16:creationId xmlns:a16="http://schemas.microsoft.com/office/drawing/2014/main" id="{AA8351C4-A55D-4D19-8210-0C17A5C70AD6}"/>
              </a:ext>
            </a:extLst>
          </p:cNvPr>
          <p:cNvSpPr txBox="1"/>
          <p:nvPr/>
        </p:nvSpPr>
        <p:spPr>
          <a:xfrm>
            <a:off x="8609290" y="4442770"/>
            <a:ext cx="2726765" cy="1477328"/>
          </a:xfrm>
          <a:prstGeom prst="rect">
            <a:avLst/>
          </a:prstGeom>
          <a:noFill/>
        </p:spPr>
        <p:txBody>
          <a:bodyPr wrap="square">
            <a:spAutoFit/>
          </a:bodyPr>
          <a:lstStyle/>
          <a:p>
            <a:r>
              <a:rPr lang="es-ES" dirty="0"/>
              <a:t>Número de caracteres:  34</a:t>
            </a:r>
          </a:p>
          <a:p>
            <a:r>
              <a:rPr lang="es-ES" dirty="0"/>
              <a:t>Posición 0 U</a:t>
            </a:r>
          </a:p>
          <a:p>
            <a:r>
              <a:rPr lang="es-ES" dirty="0"/>
              <a:t>Posición final s</a:t>
            </a:r>
          </a:p>
          <a:p>
            <a:r>
              <a:rPr lang="es-ES" dirty="0"/>
              <a:t>Posición final s</a:t>
            </a:r>
          </a:p>
          <a:p>
            <a:r>
              <a:rPr lang="es-ES" dirty="0"/>
              <a:t>Posición 3-5 an</a:t>
            </a:r>
          </a:p>
        </p:txBody>
      </p:sp>
    </p:spTree>
    <p:extLst>
      <p:ext uri="{BB962C8B-B14F-4D97-AF65-F5344CB8AC3E}">
        <p14:creationId xmlns:p14="http://schemas.microsoft.com/office/powerpoint/2010/main" val="2997265018"/>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20586D47-3722-4515-877B-ADECF4A409B9}"/>
              </a:ext>
            </a:extLst>
          </p:cNvPr>
          <p:cNvSpPr>
            <a:spLocks noGrp="1"/>
          </p:cNvSpPr>
          <p:nvPr>
            <p:ph type="title"/>
          </p:nvPr>
        </p:nvSpPr>
        <p:spPr>
          <a:xfrm>
            <a:off x="992206" y="1608667"/>
            <a:ext cx="2823275" cy="4501127"/>
          </a:xfrm>
        </p:spPr>
        <p:txBody>
          <a:bodyPr anchor="t">
            <a:normAutofit/>
          </a:bodyPr>
          <a:lstStyle/>
          <a:p>
            <a:pPr algn="r"/>
            <a:r>
              <a:rPr lang="es-ES" sz="3200">
                <a:solidFill>
                  <a:srgbClr val="FFFFFF"/>
                </a:solidFill>
              </a:rPr>
              <a:t>Métodos de cadenas</a:t>
            </a:r>
          </a:p>
        </p:txBody>
      </p:sp>
      <p:sp>
        <p:nvSpPr>
          <p:cNvPr id="6" name="Marcador de contenido 5">
            <a:extLst>
              <a:ext uri="{FF2B5EF4-FFF2-40B4-BE49-F238E27FC236}">
                <a16:creationId xmlns:a16="http://schemas.microsoft.com/office/drawing/2014/main" id="{6C740D8E-6949-4018-8DE4-C2F377038604}"/>
              </a:ext>
            </a:extLst>
          </p:cNvPr>
          <p:cNvSpPr>
            <a:spLocks noGrp="1"/>
          </p:cNvSpPr>
          <p:nvPr>
            <p:ph sz="half" idx="1"/>
          </p:nvPr>
        </p:nvSpPr>
        <p:spPr>
          <a:xfrm>
            <a:off x="4547698" y="1608667"/>
            <a:ext cx="3421958" cy="4501127"/>
          </a:xfrm>
        </p:spPr>
        <p:txBody>
          <a:bodyPr>
            <a:normAutofit/>
          </a:bodyPr>
          <a:lstStyle/>
          <a:p>
            <a:r>
              <a:rPr lang="en-GB" sz="2000"/>
              <a:t>upper()</a:t>
            </a:r>
          </a:p>
          <a:p>
            <a:r>
              <a:rPr lang="en-GB" sz="2000"/>
              <a:t>lower()</a:t>
            </a:r>
          </a:p>
          <a:p>
            <a:r>
              <a:rPr lang="en-GB" sz="2000"/>
              <a:t>capitalize()</a:t>
            </a:r>
          </a:p>
          <a:p>
            <a:r>
              <a:rPr lang="en-GB" sz="2000"/>
              <a:t>title()</a:t>
            </a:r>
          </a:p>
          <a:p>
            <a:r>
              <a:rPr lang="en-GB" sz="2000"/>
              <a:t>count()</a:t>
            </a:r>
          </a:p>
          <a:p>
            <a:r>
              <a:rPr lang="en-GB" sz="2000"/>
              <a:t>find()</a:t>
            </a:r>
          </a:p>
          <a:p>
            <a:r>
              <a:rPr lang="en-GB" sz="2000"/>
              <a:t>rfind()</a:t>
            </a:r>
          </a:p>
          <a:p>
            <a:r>
              <a:rPr lang="en-GB" sz="2000"/>
              <a:t>isdigit()</a:t>
            </a:r>
          </a:p>
          <a:p>
            <a:r>
              <a:rPr lang="en-GB" sz="2000"/>
              <a:t>isalnum()</a:t>
            </a:r>
          </a:p>
          <a:p>
            <a:r>
              <a:rPr lang="en-GB" sz="2000"/>
              <a:t>isalpha()</a:t>
            </a:r>
          </a:p>
          <a:p>
            <a:endParaRPr lang="es-ES" sz="2000"/>
          </a:p>
        </p:txBody>
      </p:sp>
      <p:sp>
        <p:nvSpPr>
          <p:cNvPr id="7" name="Marcador de contenido 6">
            <a:extLst>
              <a:ext uri="{FF2B5EF4-FFF2-40B4-BE49-F238E27FC236}">
                <a16:creationId xmlns:a16="http://schemas.microsoft.com/office/drawing/2014/main" id="{3EF0FCD4-2212-4BC3-B722-1F4F9B8DA35C}"/>
              </a:ext>
            </a:extLst>
          </p:cNvPr>
          <p:cNvSpPr>
            <a:spLocks noGrp="1"/>
          </p:cNvSpPr>
          <p:nvPr>
            <p:ph sz="half" idx="2"/>
          </p:nvPr>
        </p:nvSpPr>
        <p:spPr>
          <a:xfrm>
            <a:off x="8289696" y="1608667"/>
            <a:ext cx="3421957" cy="4501127"/>
          </a:xfrm>
        </p:spPr>
        <p:txBody>
          <a:bodyPr>
            <a:normAutofit/>
          </a:bodyPr>
          <a:lstStyle/>
          <a:p>
            <a:r>
              <a:rPr lang="en-GB" sz="2000"/>
              <a:t>islower()</a:t>
            </a:r>
          </a:p>
          <a:p>
            <a:r>
              <a:rPr lang="en-GB" sz="2000"/>
              <a:t>isupper()</a:t>
            </a:r>
          </a:p>
          <a:p>
            <a:r>
              <a:rPr lang="en-GB" sz="2000"/>
              <a:t>istitle()</a:t>
            </a:r>
          </a:p>
          <a:p>
            <a:r>
              <a:rPr lang="en-GB" sz="2000"/>
              <a:t>isspace()</a:t>
            </a:r>
          </a:p>
          <a:p>
            <a:r>
              <a:rPr lang="en-GB" sz="2000"/>
              <a:t>startswith()</a:t>
            </a:r>
          </a:p>
          <a:p>
            <a:r>
              <a:rPr lang="en-GB" sz="2000"/>
              <a:t>endswith()</a:t>
            </a:r>
          </a:p>
          <a:p>
            <a:r>
              <a:rPr lang="en-GB" sz="2000"/>
              <a:t>split()</a:t>
            </a:r>
          </a:p>
          <a:p>
            <a:r>
              <a:rPr lang="en-GB" sz="2000"/>
              <a:t>join()</a:t>
            </a:r>
          </a:p>
          <a:p>
            <a:r>
              <a:rPr lang="en-GB" sz="2000"/>
              <a:t>strip()</a:t>
            </a:r>
          </a:p>
          <a:p>
            <a:r>
              <a:rPr lang="en-GB" sz="2000"/>
              <a:t>replace()</a:t>
            </a:r>
            <a:endParaRPr lang="es-ES" sz="2000"/>
          </a:p>
        </p:txBody>
      </p:sp>
    </p:spTree>
    <p:extLst>
      <p:ext uri="{BB962C8B-B14F-4D97-AF65-F5344CB8AC3E}">
        <p14:creationId xmlns:p14="http://schemas.microsoft.com/office/powerpoint/2010/main" val="1280123826"/>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Interpolación en cadenas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El método </a:t>
            </a:r>
            <a:r>
              <a:rPr lang="es-ES" sz="2000" dirty="0" err="1"/>
              <a:t>format</a:t>
            </a:r>
            <a:r>
              <a:rPr lang="es-ES" sz="2000" dirty="0"/>
              <a:t>()</a:t>
            </a:r>
          </a:p>
          <a:p>
            <a:pPr marL="342900" indent="-342900">
              <a:buFontTx/>
              <a:buChar char="-"/>
            </a:pPr>
            <a:r>
              <a:rPr lang="es-ES" sz="2000" dirty="0"/>
              <a:t>Con parámetros anónimos</a:t>
            </a:r>
          </a:p>
          <a:p>
            <a:pPr marL="342900" indent="-342900">
              <a:buFontTx/>
              <a:buChar char="-"/>
            </a:pPr>
            <a:r>
              <a:rPr lang="es-ES" sz="2000" dirty="0"/>
              <a:t>Con parámetros con nombre</a:t>
            </a:r>
          </a:p>
          <a:p>
            <a:pPr marL="342900" indent="-342900">
              <a:buFontTx/>
              <a:buChar char="-"/>
            </a:pPr>
            <a:endParaRPr lang="es-ES" sz="2000" dirty="0"/>
          </a:p>
          <a:p>
            <a:r>
              <a:rPr lang="es-ES" sz="2000" dirty="0"/>
              <a:t>El operador %</a:t>
            </a:r>
          </a:p>
          <a:p>
            <a:endParaRPr lang="es-ES" sz="2000" dirty="0"/>
          </a:p>
          <a:p>
            <a:r>
              <a:rPr lang="es-ES" sz="2000" dirty="0"/>
              <a:t>El operador f</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04_var_interpolation.py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3BED5265-6441-4504-9E1A-599B59AAA3B5}"/>
              </a:ext>
            </a:extLst>
          </p:cNvPr>
          <p:cNvSpPr txBox="1"/>
          <p:nvPr/>
        </p:nvSpPr>
        <p:spPr>
          <a:xfrm>
            <a:off x="5004147" y="934803"/>
            <a:ext cx="7002049" cy="2308324"/>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sin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Lenguaje </a:t>
            </a:r>
            <a:r>
              <a:rPr lang="es-ES" sz="1600" b="0" dirty="0" err="1">
                <a:solidFill>
                  <a:srgbClr val="CE9178"/>
                </a:solidFill>
                <a:effectLst/>
                <a:latin typeface="Consolas" panose="020B0609020204030204" pitchFamily="49" charset="0"/>
              </a:rPr>
              <a:t>Phyton</a:t>
            </a:r>
            <a:r>
              <a:rPr lang="es-ES" sz="1600" b="0" dirty="0">
                <a:solidFill>
                  <a:srgbClr val="CE9178"/>
                </a:solidFill>
                <a:effectLst/>
                <a:latin typeface="Consolas" panose="020B0609020204030204" pitchFamily="49" charset="0"/>
              </a:rPr>
              <a:t> fue creado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 fue creado por {} en {}'</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format</a:t>
            </a:r>
            <a:r>
              <a:rPr lang="es-ES" sz="1600" b="0" dirty="0">
                <a:solidFill>
                  <a:srgbClr val="6A9955"/>
                </a:solidFill>
                <a:effectLst/>
                <a:latin typeface="Consolas" panose="020B0609020204030204" pitchFamily="49" charset="0"/>
              </a:rPr>
              <a:t>() con parámetros con nombre</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param</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 en {parametro3}'</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param</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  parametro3=</a:t>
            </a:r>
            <a:r>
              <a:rPr lang="es-ES" sz="1600" b="0" dirty="0" err="1">
                <a:solidFill>
                  <a:srgbClr val="D4D4D4"/>
                </a:solidFill>
                <a:effectLst/>
                <a:latin typeface="Consolas" panose="020B0609020204030204" pitchFamily="49" charset="0"/>
              </a:rPr>
              <a:t>year</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347CBB2-05BE-47AA-90EA-465FB40D58E0}"/>
              </a:ext>
            </a:extLst>
          </p:cNvPr>
          <p:cNvSpPr txBox="1"/>
          <p:nvPr/>
        </p:nvSpPr>
        <p:spPr>
          <a:xfrm>
            <a:off x="5004147" y="3742634"/>
            <a:ext cx="6097044" cy="2092881"/>
          </a:xfrm>
          <a:prstGeom prst="rect">
            <a:avLst/>
          </a:prstGeom>
          <a:noFill/>
        </p:spPr>
        <p:txBody>
          <a:bodyPr wrap="square">
            <a:spAutoFit/>
          </a:bodyPr>
          <a:lstStyle/>
          <a:p>
            <a:r>
              <a:rPr lang="es-ES" sz="1600" b="0" dirty="0">
                <a:solidFill>
                  <a:srgbClr val="6A9955"/>
                </a:solidFill>
                <a:effectLst/>
                <a:latin typeface="Consolas" panose="020B0609020204030204" pitchFamily="49" charset="0"/>
              </a:rPr>
              <a:t># Interpolación : uso de %</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 fue creado por %s'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language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creator</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6A9955"/>
                </a:solidFill>
                <a:effectLst/>
                <a:latin typeface="Consolas" panose="020B0609020204030204" pitchFamily="49" charset="0"/>
              </a:rPr>
              <a:t># Interpolación : uso de f</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 = f</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language</a:t>
            </a:r>
            <a:r>
              <a:rPr lang="es-ES" sz="1600" b="0" dirty="0">
                <a:solidFill>
                  <a:srgbClr val="CE9178"/>
                </a:solidFill>
                <a:effectLst/>
                <a:latin typeface="Consolas" panose="020B0609020204030204" pitchFamily="49" charset="0"/>
              </a:rPr>
              <a:t>} fue creado por {</a:t>
            </a:r>
            <a:r>
              <a:rPr lang="es-ES" sz="1600" b="0" dirty="0" err="1">
                <a:solidFill>
                  <a:srgbClr val="CE9178"/>
                </a:solidFill>
                <a:effectLst/>
                <a:latin typeface="Consolas" panose="020B0609020204030204" pitchFamily="49" charset="0"/>
              </a:rPr>
              <a:t>creator</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mi_resultado</a:t>
            </a:r>
            <a:r>
              <a:rPr lang="es-E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69510381"/>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4965430" y="629268"/>
            <a:ext cx="6586491" cy="1286160"/>
          </a:xfrm>
        </p:spPr>
        <p:txBody>
          <a:bodyPr anchor="b">
            <a:normAutofit/>
          </a:bodyPr>
          <a:lstStyle/>
          <a:p>
            <a:r>
              <a:rPr lang="es-ES" dirty="0"/>
              <a:t>Funciones</a:t>
            </a:r>
          </a:p>
        </p:txBody>
      </p:sp>
      <p:sp>
        <p:nvSpPr>
          <p:cNvPr id="3" name="Marcador de contenido 2">
            <a:extLst>
              <a:ext uri="{FF2B5EF4-FFF2-40B4-BE49-F238E27FC236}">
                <a16:creationId xmlns:a16="http://schemas.microsoft.com/office/drawing/2014/main" id="{CB840765-A36F-4EAF-A487-A60C3402176B}"/>
              </a:ext>
            </a:extLst>
          </p:cNvPr>
          <p:cNvSpPr>
            <a:spLocks noGrp="1"/>
          </p:cNvSpPr>
          <p:nvPr>
            <p:ph idx="1"/>
          </p:nvPr>
        </p:nvSpPr>
        <p:spPr>
          <a:xfrm>
            <a:off x="4965431" y="2438400"/>
            <a:ext cx="6586489" cy="3785419"/>
          </a:xfrm>
        </p:spPr>
        <p:txBody>
          <a:bodyPr>
            <a:normAutofit/>
          </a:bodyPr>
          <a:lstStyle/>
          <a:p>
            <a:r>
              <a:rPr lang="es-ES" sz="2000"/>
              <a:t>Funciones y procedimientos</a:t>
            </a:r>
          </a:p>
          <a:p>
            <a:r>
              <a:rPr lang="es-ES" sz="2000"/>
              <a:t>Definicion y uso (invocación).</a:t>
            </a:r>
          </a:p>
          <a:p>
            <a:r>
              <a:rPr lang="es-ES" sz="2000"/>
              <a:t>Ámbitos (scope)</a:t>
            </a:r>
          </a:p>
          <a:p>
            <a:pPr lvl="1"/>
            <a:r>
              <a:rPr lang="es-ES" sz="2000"/>
              <a:t>Glovbal</a:t>
            </a:r>
          </a:p>
          <a:p>
            <a:pPr lvl="1"/>
            <a:r>
              <a:rPr lang="es-ES" sz="2000"/>
              <a:t>Local</a:t>
            </a:r>
          </a:p>
          <a:p>
            <a:r>
              <a:rPr lang="es-ES" sz="2000"/>
              <a:t>Parámetros (valores por defecto) y argumentos</a:t>
            </a:r>
          </a:p>
          <a:p>
            <a:pPr lvl="1"/>
            <a:r>
              <a:rPr lang="es-ES" sz="2000"/>
              <a:t>Tipos mutables como argumentos</a:t>
            </a:r>
          </a:p>
        </p:txBody>
      </p:sp>
      <p:pic>
        <p:nvPicPr>
          <p:cNvPr id="15" name="Picture 4" descr="Muchos signos de interrogación sobre fondo negro">
            <a:extLst>
              <a:ext uri="{FF2B5EF4-FFF2-40B4-BE49-F238E27FC236}">
                <a16:creationId xmlns:a16="http://schemas.microsoft.com/office/drawing/2014/main" id="{93D7FC21-04A2-4B2C-AF87-B6695D09147E}"/>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432182"/>
          </a:xfrm>
        </p:spPr>
        <p:txBody>
          <a:bodyPr vert="horz" lIns="91440" tIns="45720" rIns="91440" bIns="45720" rtlCol="0">
            <a:normAutofit fontScale="85000" lnSpcReduction="10000"/>
          </a:bodyPr>
          <a:lstStyle/>
          <a:p>
            <a:r>
              <a:rPr lang="es-ES" sz="2000" dirty="0"/>
              <a:t>Declaración : </a:t>
            </a:r>
            <a:r>
              <a:rPr lang="es-ES" sz="2000" dirty="0" err="1"/>
              <a:t>def</a:t>
            </a:r>
            <a:endParaRPr lang="es-ES" sz="2000" dirty="0"/>
          </a:p>
          <a:p>
            <a:pPr marL="800100" lvl="1" indent="-342900">
              <a:buFontTx/>
              <a:buChar char="-"/>
            </a:pPr>
            <a:r>
              <a:rPr lang="es-ES" sz="1800" dirty="0"/>
              <a:t>Nombre</a:t>
            </a:r>
          </a:p>
          <a:p>
            <a:pPr marL="800100" lvl="1" indent="-342900">
              <a:buFontTx/>
              <a:buChar char="-"/>
            </a:pPr>
            <a:r>
              <a:rPr lang="es-ES" sz="1800" dirty="0"/>
              <a:t>(parámetros)</a:t>
            </a:r>
          </a:p>
          <a:p>
            <a:pPr marL="800100" lvl="1" indent="-342900">
              <a:buFontTx/>
              <a:buChar char="-"/>
            </a:pPr>
            <a:r>
              <a:rPr lang="es-ES" sz="1800" dirty="0"/>
              <a:t>b</a:t>
            </a:r>
            <a:r>
              <a:rPr lang="es-ES" sz="2000" dirty="0"/>
              <a:t>loque de código indentado</a:t>
            </a:r>
          </a:p>
          <a:p>
            <a:pPr marL="800100" lvl="1" indent="-342900">
              <a:buFontTx/>
              <a:buChar char="-"/>
            </a:pPr>
            <a:r>
              <a:rPr lang="es-ES" sz="2000" dirty="0" err="1"/>
              <a:t>return</a:t>
            </a:r>
            <a:r>
              <a:rPr lang="es-ES" sz="2000" dirty="0"/>
              <a:t> (si no es </a:t>
            </a:r>
            <a:r>
              <a:rPr lang="es-ES" sz="2000" dirty="0" err="1"/>
              <a:t>void</a:t>
            </a:r>
            <a:r>
              <a:rPr lang="es-ES" sz="2000" dirty="0"/>
              <a:t>)</a:t>
            </a:r>
          </a:p>
          <a:p>
            <a:endParaRPr lang="es-ES" sz="2000" dirty="0"/>
          </a:p>
          <a:p>
            <a:r>
              <a:rPr lang="es-ES" sz="2000" dirty="0"/>
              <a:t>Invocación:</a:t>
            </a:r>
          </a:p>
          <a:p>
            <a:r>
              <a:rPr lang="es-ES" sz="2000" dirty="0"/>
              <a:t>	nombre(argumentos)</a:t>
            </a:r>
          </a:p>
          <a:p>
            <a:endParaRPr lang="es-ES" sz="2000" dirty="0"/>
          </a:p>
          <a:p>
            <a:r>
              <a:rPr lang="es-ES" sz="2000" dirty="0"/>
              <a:t>Parámetros opcionales:</a:t>
            </a:r>
          </a:p>
          <a:p>
            <a:r>
              <a:rPr lang="es-ES" sz="2000" dirty="0"/>
              <a:t>	valor por defecto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05_funciones_def.py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46EAA0D2-8FFF-409F-BCDA-ACDC1C10DCEF}"/>
              </a:ext>
            </a:extLst>
          </p:cNvPr>
          <p:cNvSpPr txBox="1"/>
          <p:nvPr/>
        </p:nvSpPr>
        <p:spPr>
          <a:xfrm>
            <a:off x="5451488" y="953592"/>
            <a:ext cx="6097044" cy="2308324"/>
          </a:xfrm>
          <a:prstGeom prst="rect">
            <a:avLst/>
          </a:prstGeom>
          <a:noFill/>
        </p:spPr>
        <p:txBody>
          <a:bodyPr wrap="square">
            <a:spAutoFit/>
          </a:bodyPr>
          <a:lstStyle/>
          <a:p>
            <a:r>
              <a:rPr lang="pt-BR" b="0" dirty="0" err="1">
                <a:solidFill>
                  <a:srgbClr val="569CD6"/>
                </a:solidFill>
                <a:effectLst/>
                <a:latin typeface="Consolas" panose="020B0609020204030204" pitchFamily="49" charset="0"/>
              </a:rPr>
              <a:t>def</a:t>
            </a:r>
            <a:r>
              <a:rPr lang="pt-BR" b="0" dirty="0">
                <a:solidFill>
                  <a:srgbClr val="D4D4D4"/>
                </a:solidFill>
                <a:effectLst/>
                <a:latin typeface="Consolas" panose="020B0609020204030204" pitchFamily="49" charset="0"/>
              </a:rPr>
              <a:t> suma(</a:t>
            </a:r>
            <a:r>
              <a:rPr lang="pt-BR" b="0" dirty="0" err="1">
                <a:solidFill>
                  <a:srgbClr val="D4D4D4"/>
                </a:solidFill>
                <a:effectLst/>
                <a:latin typeface="Consolas" panose="020B0609020204030204" pitchFamily="49" charset="0"/>
              </a:rPr>
              <a:t>a,b</a:t>
            </a:r>
            <a:r>
              <a:rPr lang="pt-BR" b="0" dirty="0">
                <a:solidFill>
                  <a:srgbClr val="D4D4D4"/>
                </a:solidFill>
                <a:effectLst/>
                <a:latin typeface="Consolas" panose="020B0609020204030204" pitchFamily="49" charset="0"/>
              </a:rPr>
              <a:t>): </a:t>
            </a:r>
          </a:p>
          <a:p>
            <a:r>
              <a:rPr lang="pt-BR" b="0" dirty="0">
                <a:solidFill>
                  <a:srgbClr val="D4D4D4"/>
                </a:solidFill>
                <a:effectLst/>
                <a:latin typeface="Consolas" panose="020B0609020204030204" pitchFamily="49" charset="0"/>
              </a:rPr>
              <a:t>    r = a + b</a:t>
            </a:r>
          </a:p>
          <a:p>
            <a:r>
              <a:rPr lang="pt-BR" b="0" dirty="0">
                <a:solidFill>
                  <a:srgbClr val="D4D4D4"/>
                </a:solidFill>
                <a:effectLst/>
                <a:latin typeface="Consolas" panose="020B0609020204030204" pitchFamily="49" charset="0"/>
              </a:rPr>
              <a:t>    </a:t>
            </a:r>
            <a:r>
              <a:rPr lang="pt-BR" b="0" dirty="0" err="1">
                <a:solidFill>
                  <a:srgbClr val="569CD6"/>
                </a:solidFill>
                <a:effectLst/>
                <a:latin typeface="Consolas" panose="020B0609020204030204" pitchFamily="49" charset="0"/>
              </a:rPr>
              <a:t>return</a:t>
            </a:r>
            <a:r>
              <a:rPr lang="pt-BR" b="0" dirty="0">
                <a:solidFill>
                  <a:srgbClr val="D4D4D4"/>
                </a:solidFill>
                <a:effectLst/>
                <a:latin typeface="Consolas" panose="020B0609020204030204" pitchFamily="49" charset="0"/>
              </a:rPr>
              <a:t> r</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(suma(</a:t>
            </a:r>
            <a:r>
              <a:rPr lang="pt-BR" b="0" dirty="0">
                <a:solidFill>
                  <a:srgbClr val="B5CEA8"/>
                </a:solidFill>
                <a:effectLst/>
                <a:latin typeface="Consolas" panose="020B0609020204030204" pitchFamily="49" charset="0"/>
              </a:rPr>
              <a:t>4</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5</a:t>
            </a:r>
            <a:r>
              <a:rPr lang="pt-BR"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a:t>
            </a:r>
            <a:r>
              <a:rPr lang="en-GB" b="0" dirty="0" err="1">
                <a:solidFill>
                  <a:srgbClr val="D4D4D4"/>
                </a:solidFill>
                <a:effectLst/>
                <a:latin typeface="Consolas" panose="020B0609020204030204" pitchFamily="49" charset="0"/>
              </a:rPr>
              <a:t>suma</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 </a:t>
            </a:r>
            <a:r>
              <a:rPr lang="en-GB" b="0" dirty="0">
                <a:solidFill>
                  <a:srgbClr val="6A9955"/>
                </a:solidFill>
                <a:effectLst/>
                <a:latin typeface="Consolas" panose="020B0609020204030204" pitchFamily="49" charset="0"/>
              </a:rPr>
              <a:t># </a:t>
            </a:r>
            <a:r>
              <a:rPr lang="en-GB" b="0" dirty="0" err="1">
                <a:solidFill>
                  <a:srgbClr val="6A9955"/>
                </a:solidFill>
                <a:effectLst/>
                <a:latin typeface="Consolas" panose="020B0609020204030204" pitchFamily="49" charset="0"/>
              </a:rPr>
              <a:t>Erorr</a:t>
            </a:r>
            <a:r>
              <a:rPr lang="en-GB" b="0" dirty="0">
                <a:solidFill>
                  <a:srgbClr val="6A9955"/>
                </a:solidFill>
                <a:effectLst/>
                <a:latin typeface="Consolas" panose="020B0609020204030204" pitchFamily="49" charset="0"/>
              </a:rPr>
              <a:t> -&gt;</a:t>
            </a:r>
            <a:br>
              <a:rPr lang="en-GB" b="0" dirty="0">
                <a:solidFill>
                  <a:srgbClr val="6A9955"/>
                </a:solidFill>
                <a:effectLst/>
                <a:latin typeface="Consolas" panose="020B0609020204030204" pitchFamily="49" charset="0"/>
              </a:rPr>
            </a:br>
            <a:r>
              <a:rPr lang="en-GB" b="0" dirty="0">
                <a:solidFill>
                  <a:srgbClr val="6A9955"/>
                </a:solidFill>
                <a:effectLst/>
                <a:latin typeface="Consolas" panose="020B0609020204030204" pitchFamily="49" charset="0"/>
              </a:rPr>
              <a:t>    missing 1 required positional argument: 'b'</a:t>
            </a:r>
            <a:endParaRPr lang="en-GB" b="0" dirty="0">
              <a:solidFill>
                <a:srgbClr val="D4D4D4"/>
              </a:solidFill>
              <a:effectLst/>
              <a:latin typeface="Consolas" panose="020B0609020204030204" pitchFamily="49" charset="0"/>
            </a:endParaRPr>
          </a:p>
          <a:p>
            <a:endParaRPr lang="pt-BR"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CD9E1A6B-113F-40DE-8ACB-0F76F049BCC9}"/>
              </a:ext>
            </a:extLst>
          </p:cNvPr>
          <p:cNvSpPr txBox="1"/>
          <p:nvPr/>
        </p:nvSpPr>
        <p:spPr>
          <a:xfrm>
            <a:off x="5539634" y="3757442"/>
            <a:ext cx="6097044" cy="1754326"/>
          </a:xfrm>
          <a:prstGeom prst="rect">
            <a:avLst/>
          </a:prstGeom>
          <a:noFill/>
        </p:spPr>
        <p:txBody>
          <a:bodyPr wrap="square">
            <a:spAutoFit/>
          </a:bodyPr>
          <a:lstStyle/>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prod(a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b = </a:t>
            </a:r>
            <a:r>
              <a:rPr lang="en-GB" b="0" dirty="0">
                <a:solidFill>
                  <a:srgbClr val="B5CEA8"/>
                </a:solidFill>
                <a:effectLst/>
                <a:latin typeface="Consolas" panose="020B0609020204030204" pitchFamily="49" charset="0"/>
              </a:rPr>
              <a:t>1</a:t>
            </a:r>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r = a * b</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r</a:t>
            </a:r>
          </a:p>
          <a:p>
            <a:br>
              <a:rPr lang="en-GB" b="0" dirty="0">
                <a:solidFill>
                  <a:srgbClr val="D4D4D4"/>
                </a:solidFill>
                <a:effectLst/>
                <a:latin typeface="Consolas" panose="020B0609020204030204" pitchFamily="49" charset="0"/>
              </a:rPr>
            </a:br>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4</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a:p>
            <a:r>
              <a:rPr lang="en-GB" b="0" dirty="0">
                <a:solidFill>
                  <a:srgbClr val="569CD6"/>
                </a:solidFill>
                <a:effectLst/>
                <a:latin typeface="Consolas" panose="020B0609020204030204" pitchFamily="49" charset="0"/>
              </a:rPr>
              <a:t>print</a:t>
            </a:r>
            <a:r>
              <a:rPr lang="en-GB" b="0" dirty="0">
                <a:solidFill>
                  <a:srgbClr val="D4D4D4"/>
                </a:solidFill>
                <a:effectLst/>
                <a:latin typeface="Consolas" panose="020B0609020204030204" pitchFamily="49" charset="0"/>
              </a:rPr>
              <a:t>(prod(</a:t>
            </a:r>
            <a:r>
              <a:rPr lang="en-GB" b="0" dirty="0">
                <a:solidFill>
                  <a:srgbClr val="B5CEA8"/>
                </a:solidFill>
                <a:effectLst/>
                <a:latin typeface="Consolas" panose="020B0609020204030204" pitchFamily="49" charset="0"/>
              </a:rPr>
              <a:t>5</a:t>
            </a:r>
            <a:r>
              <a:rPr lang="en-GB"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80498992"/>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Ámbitos de las funciones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144083"/>
          </a:xfrm>
        </p:spPr>
        <p:txBody>
          <a:bodyPr vert="horz" lIns="91440" tIns="45720" rIns="91440" bIns="45720" rtlCol="0">
            <a:normAutofit/>
          </a:bodyPr>
          <a:lstStyle/>
          <a:p>
            <a:r>
              <a:rPr lang="es-ES" sz="2000" dirty="0" err="1"/>
              <a:t>scope</a:t>
            </a:r>
            <a:r>
              <a:rPr lang="es-ES" sz="2000" dirty="0"/>
              <a:t> (ámbito) local</a:t>
            </a:r>
          </a:p>
          <a:p>
            <a:pPr marL="342900" indent="-342900">
              <a:buFontTx/>
              <a:buChar char="-"/>
            </a:pPr>
            <a:r>
              <a:rPr lang="es-ES" sz="2000" dirty="0"/>
              <a:t>c es un parámetro,</a:t>
            </a:r>
            <a:br>
              <a:rPr lang="es-ES" sz="2000" dirty="0"/>
            </a:br>
            <a:r>
              <a:rPr lang="es-ES" sz="2000" dirty="0"/>
              <a:t> su ámbito es la función</a:t>
            </a:r>
          </a:p>
          <a:p>
            <a:pPr marL="342900" indent="-342900">
              <a:buFontTx/>
              <a:buChar char="-"/>
            </a:pPr>
            <a:r>
              <a:rPr lang="es-ES" sz="2000" dirty="0"/>
              <a:t>c no existe fuera de la función</a:t>
            </a:r>
          </a:p>
          <a:p>
            <a:pPr marL="342900" indent="-342900">
              <a:buFontTx/>
              <a:buChar char="-"/>
            </a:pPr>
            <a:r>
              <a:rPr lang="es-ES" sz="2000" dirty="0"/>
              <a:t>n es de ámbito (</a:t>
            </a:r>
            <a:r>
              <a:rPr lang="es-ES" sz="2000" dirty="0" err="1"/>
              <a:t>scope</a:t>
            </a:r>
            <a:r>
              <a:rPr lang="es-ES" sz="2000" dirty="0"/>
              <a:t>)</a:t>
            </a:r>
            <a:br>
              <a:rPr lang="es-ES" sz="2000" dirty="0"/>
            </a:br>
            <a:r>
              <a:rPr lang="es-ES" sz="2000" dirty="0"/>
              <a:t>global</a:t>
            </a:r>
          </a:p>
          <a:p>
            <a:pPr marL="342900" indent="-342900">
              <a:buFontTx/>
              <a:buChar char="-"/>
            </a:pPr>
            <a:r>
              <a:rPr lang="es-ES" sz="2000" dirty="0"/>
              <a:t>d existe en los dos ámbitos, el local y el global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970EED-816C-4AA4-AA07-1279800AFE35}"/>
              </a:ext>
            </a:extLst>
          </p:cNvPr>
          <p:cNvSpPr txBox="1"/>
          <p:nvPr/>
        </p:nvSpPr>
        <p:spPr>
          <a:xfrm>
            <a:off x="5140361" y="794855"/>
            <a:ext cx="6577729" cy="4247317"/>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(c):</a:t>
            </a:r>
          </a:p>
          <a:p>
            <a:r>
              <a:rPr lang="es-ES" b="0" dirty="0">
                <a:solidFill>
                  <a:srgbClr val="D4D4D4"/>
                </a:solidFill>
                <a:effectLst/>
                <a:latin typeface="Consolas" panose="020B0609020204030204" pitchFamily="49" charset="0"/>
              </a:rPr>
              <a:t>    c = </a:t>
            </a:r>
            <a:r>
              <a:rPr lang="es-ES" b="0" dirty="0">
                <a:solidFill>
                  <a:srgbClr val="CE9178"/>
                </a:solidFill>
                <a:effectLst/>
                <a:latin typeface="Consolas" panose="020B0609020204030204" pitchFamily="49" charset="0"/>
              </a:rPr>
              <a:t>'Juan'</a:t>
            </a:r>
          </a:p>
          <a:p>
            <a:r>
              <a:rPr lang="es-ES" b="0" dirty="0">
                <a:solidFill>
                  <a:srgbClr val="D4D4D4"/>
                </a:solidFill>
                <a:effectLst/>
                <a:latin typeface="Consolas" panose="020B0609020204030204" pitchFamily="49" charset="0"/>
              </a:rPr>
              <a:t>    d = </a:t>
            </a:r>
            <a:r>
              <a:rPr lang="es-ES" b="0" dirty="0">
                <a:solidFill>
                  <a:srgbClr val="CE9178"/>
                </a:solidFill>
                <a:effectLst/>
                <a:latin typeface="Consolas" panose="020B0609020204030204" pitchFamily="49" charset="0"/>
              </a:rPr>
              <a:t>'local'</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d vale'</a:t>
            </a:r>
            <a:r>
              <a:rPr lang="es-ES" b="0" dirty="0">
                <a:solidFill>
                  <a:srgbClr val="D4D4D4"/>
                </a:solidFill>
                <a:effectLst/>
                <a:latin typeface="Consolas" panose="020B0609020204030204" pitchFamily="49" charset="0"/>
              </a:rPr>
              <a:t>, c)</a:t>
            </a:r>
          </a:p>
          <a:p>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d = </a:t>
            </a:r>
            <a:r>
              <a:rPr lang="es-ES" b="0" dirty="0">
                <a:solidFill>
                  <a:srgbClr val="CE9178"/>
                </a:solidFill>
                <a:effectLst/>
                <a:latin typeface="Consolas" panose="020B0609020204030204" pitchFamily="49" charset="0"/>
              </a:rPr>
              <a:t>'global'</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pruebaCadenas</a:t>
            </a:r>
            <a:r>
              <a:rPr lang="es-ES" b="0" dirty="0">
                <a:solidFill>
                  <a:srgbClr val="D4D4D4"/>
                </a:solidFill>
                <a:effectLst/>
                <a:latin typeface="Consolas" panose="020B0609020204030204" pitchFamily="49" charset="0"/>
              </a:rPr>
              <a:t>(n)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c) </a:t>
            </a:r>
            <a:r>
              <a:rPr lang="es-ES" b="0" dirty="0">
                <a:solidFill>
                  <a:srgbClr val="6A9955"/>
                </a:solidFill>
                <a:effectLst/>
                <a:latin typeface="Consolas" panose="020B0609020204030204" pitchFamily="49" charset="0"/>
              </a:rPr>
              <a:t># Error -&gt; </a:t>
            </a:r>
            <a:r>
              <a:rPr lang="es-ES" b="0" dirty="0" err="1">
                <a:solidFill>
                  <a:srgbClr val="6A9955"/>
                </a:solidFill>
                <a:effectLst/>
                <a:latin typeface="Consolas" panose="020B0609020204030204" pitchFamily="49" charset="0"/>
              </a:rPr>
              <a:t>name</a:t>
            </a:r>
            <a:r>
              <a:rPr lang="es-ES" b="0" dirty="0">
                <a:solidFill>
                  <a:srgbClr val="6A9955"/>
                </a:solidFill>
                <a:effectLst/>
                <a:latin typeface="Consolas" panose="020B0609020204030204" pitchFamily="49" charset="0"/>
              </a:rPr>
              <a:t> 'c' </a:t>
            </a:r>
            <a:r>
              <a:rPr lang="es-ES" b="0" dirty="0" err="1">
                <a:solidFill>
                  <a:srgbClr val="6A9955"/>
                </a:solidFill>
                <a:effectLst/>
                <a:latin typeface="Consolas" panose="020B0609020204030204" pitchFamily="49" charset="0"/>
              </a:rPr>
              <a:t>is</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defined</a:t>
            </a:r>
            <a:r>
              <a:rPr lang="es-ES" b="0" dirty="0">
                <a:solidFill>
                  <a:srgbClr val="6A9955"/>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 d vale'</a:t>
            </a:r>
            <a:r>
              <a:rPr lang="es-ES" b="0" dirty="0">
                <a:solidFill>
                  <a:srgbClr val="D4D4D4"/>
                </a:solidFill>
                <a:effectLst/>
                <a:latin typeface="Consolas" panose="020B0609020204030204" pitchFamily="49" charset="0"/>
              </a:rPr>
              <a:t>, d)</a:t>
            </a:r>
          </a:p>
          <a:p>
            <a:endParaRPr lang="es-ES"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93A0218D-3384-4085-A1AF-0FC49C2CBB5A}"/>
              </a:ext>
            </a:extLst>
          </p:cNvPr>
          <p:cNvSpPr txBox="1"/>
          <p:nvPr/>
        </p:nvSpPr>
        <p:spPr>
          <a:xfrm>
            <a:off x="8597550" y="5183730"/>
            <a:ext cx="3314701" cy="1200329"/>
          </a:xfrm>
          <a:prstGeom prst="rect">
            <a:avLst/>
          </a:prstGeom>
          <a:noFill/>
        </p:spPr>
        <p:txBody>
          <a:bodyPr wrap="square">
            <a:spAutoFit/>
          </a:bodyPr>
          <a:lstStyle/>
          <a:p>
            <a:r>
              <a:rPr lang="es-ES" dirty="0"/>
              <a:t>Dentro de la función c vale Juan</a:t>
            </a:r>
          </a:p>
          <a:p>
            <a:r>
              <a:rPr lang="es-ES" dirty="0"/>
              <a:t>Dentro de la función d vale Juan</a:t>
            </a:r>
          </a:p>
          <a:p>
            <a:r>
              <a:rPr lang="es-ES" dirty="0"/>
              <a:t>Fuera de la función Pepe</a:t>
            </a:r>
          </a:p>
          <a:p>
            <a:r>
              <a:rPr lang="es-ES" dirty="0"/>
              <a:t>Fuera de la función, d vale global</a:t>
            </a:r>
          </a:p>
        </p:txBody>
      </p:sp>
    </p:spTree>
    <p:extLst>
      <p:ext uri="{BB962C8B-B14F-4D97-AF65-F5344CB8AC3E}">
        <p14:creationId xmlns:p14="http://schemas.microsoft.com/office/powerpoint/2010/main" val="1340181092"/>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Tipos mutables como argumentos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un argumento es de tipo inmutable será modificado cuando se modifique el parámetro en la función</a:t>
            </a:r>
          </a:p>
          <a:p>
            <a:endParaRPr lang="es-ES" sz="2000" dirty="0"/>
          </a:p>
          <a:p>
            <a:r>
              <a:rPr lang="es-ES" sz="2000" dirty="0"/>
              <a:t>Para evitarlo le pasamos a la función un clon del original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05_funciones_scope.py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93561991-C242-45BA-B3CA-F90AFEA9C4E6}"/>
              </a:ext>
            </a:extLst>
          </p:cNvPr>
          <p:cNvSpPr txBox="1"/>
          <p:nvPr/>
        </p:nvSpPr>
        <p:spPr>
          <a:xfrm>
            <a:off x="5240577" y="753639"/>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9" name="CuadroTexto 8">
            <a:extLst>
              <a:ext uri="{FF2B5EF4-FFF2-40B4-BE49-F238E27FC236}">
                <a16:creationId xmlns:a16="http://schemas.microsoft.com/office/drawing/2014/main" id="{9358FA70-A41F-403E-A06E-0969EB6002D0}"/>
              </a:ext>
            </a:extLst>
          </p:cNvPr>
          <p:cNvSpPr txBox="1"/>
          <p:nvPr/>
        </p:nvSpPr>
        <p:spPr>
          <a:xfrm>
            <a:off x="7908621" y="2935585"/>
            <a:ext cx="3859582" cy="646331"/>
          </a:xfrm>
          <a:prstGeom prst="rect">
            <a:avLst/>
          </a:prstGeom>
          <a:noFill/>
        </p:spPr>
        <p:txBody>
          <a:bodyPr wrap="square">
            <a:spAutoFit/>
          </a:bodyPr>
          <a:lstStyle/>
          <a:p>
            <a:r>
              <a:rPr lang="es-ES" dirty="0"/>
              <a:t>Dentro de la función, c vale ['Juan']</a:t>
            </a:r>
          </a:p>
          <a:p>
            <a:r>
              <a:rPr lang="es-ES" dirty="0"/>
              <a:t>Fuera de la función ['Juan']</a:t>
            </a:r>
          </a:p>
        </p:txBody>
      </p:sp>
      <p:sp>
        <p:nvSpPr>
          <p:cNvPr id="13" name="CuadroTexto 12">
            <a:extLst>
              <a:ext uri="{FF2B5EF4-FFF2-40B4-BE49-F238E27FC236}">
                <a16:creationId xmlns:a16="http://schemas.microsoft.com/office/drawing/2014/main" id="{30C976B6-0E0E-492A-B21C-181D5CCE2D8A}"/>
              </a:ext>
            </a:extLst>
          </p:cNvPr>
          <p:cNvSpPr txBox="1"/>
          <p:nvPr/>
        </p:nvSpPr>
        <p:spPr>
          <a:xfrm>
            <a:off x="5339997" y="3672916"/>
            <a:ext cx="6097044" cy="203132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prueba(c):</a:t>
            </a:r>
          </a:p>
          <a:p>
            <a:r>
              <a:rPr lang="es-ES" b="0" dirty="0">
                <a:solidFill>
                  <a:srgbClr val="D4D4D4"/>
                </a:solidFill>
                <a:effectLst/>
                <a:latin typeface="Consolas" panose="020B0609020204030204" pitchFamily="49" charset="0"/>
              </a:rPr>
              <a:t>    c[</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'Juan'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'Dentro de la función, c vale'</a:t>
            </a:r>
            <a:r>
              <a:rPr lang="es-ES" b="0" dirty="0">
                <a:solidFill>
                  <a:srgbClr val="D4D4D4"/>
                </a:solidFill>
                <a:effectLst/>
                <a:latin typeface="Consolas" panose="020B0609020204030204" pitchFamily="49" charset="0"/>
              </a:rPr>
              <a:t>, c)</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n = [</a:t>
            </a:r>
            <a:r>
              <a:rPr lang="es-ES" b="0" dirty="0">
                <a:solidFill>
                  <a:srgbClr val="CE9178"/>
                </a:solidFill>
                <a:effectLst/>
                <a:latin typeface="Consolas" panose="020B0609020204030204" pitchFamily="49" charset="0"/>
              </a:rPr>
              <a:t>'Pepe'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prueba([*n])</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'Fuera de la función'</a:t>
            </a:r>
            <a:r>
              <a:rPr lang="es-ES" b="0" dirty="0">
                <a:solidFill>
                  <a:srgbClr val="D4D4D4"/>
                </a:solidFill>
                <a:effectLst/>
                <a:latin typeface="Consolas" panose="020B0609020204030204" pitchFamily="49" charset="0"/>
              </a:rPr>
              <a:t>, n)</a:t>
            </a:r>
          </a:p>
        </p:txBody>
      </p:sp>
      <p:sp>
        <p:nvSpPr>
          <p:cNvPr id="15" name="CuadroTexto 14">
            <a:extLst>
              <a:ext uri="{FF2B5EF4-FFF2-40B4-BE49-F238E27FC236}">
                <a16:creationId xmlns:a16="http://schemas.microsoft.com/office/drawing/2014/main" id="{65A39E4E-5E40-4362-9F24-B0CE990D609C}"/>
              </a:ext>
            </a:extLst>
          </p:cNvPr>
          <p:cNvSpPr txBox="1"/>
          <p:nvPr/>
        </p:nvSpPr>
        <p:spPr>
          <a:xfrm>
            <a:off x="8289099" y="5886241"/>
            <a:ext cx="6097044" cy="646331"/>
          </a:xfrm>
          <a:prstGeom prst="rect">
            <a:avLst/>
          </a:prstGeom>
          <a:noFill/>
        </p:spPr>
        <p:txBody>
          <a:bodyPr wrap="square">
            <a:spAutoFit/>
          </a:bodyPr>
          <a:lstStyle/>
          <a:p>
            <a:r>
              <a:rPr lang="es-ES" dirty="0"/>
              <a:t>Dentro de la función, c vale ['Juan']</a:t>
            </a:r>
          </a:p>
          <a:p>
            <a:r>
              <a:rPr lang="es-ES" dirty="0"/>
              <a:t>Fuera de la función ['Pepe']</a:t>
            </a:r>
          </a:p>
        </p:txBody>
      </p:sp>
    </p:spTree>
    <p:extLst>
      <p:ext uri="{BB962C8B-B14F-4D97-AF65-F5344CB8AC3E}">
        <p14:creationId xmlns:p14="http://schemas.microsoft.com/office/powerpoint/2010/main" val="227546271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Sentencias y expresiones</a:t>
            </a:r>
          </a:p>
        </p:txBody>
      </p:sp>
      <p:sp>
        <p:nvSpPr>
          <p:cNvPr id="3"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4810259" y="649480"/>
            <a:ext cx="6555347" cy="5546047"/>
          </a:xfrm>
        </p:spPr>
        <p:txBody>
          <a:bodyPr anchor="ctr">
            <a:normAutofit/>
          </a:bodyPr>
          <a:lstStyle/>
          <a:p>
            <a:r>
              <a:rPr lang="es-ES" sz="2000" dirty="0"/>
              <a:t>Operadores.</a:t>
            </a:r>
          </a:p>
          <a:p>
            <a:pPr lvl="1"/>
            <a:r>
              <a:rPr lang="es-ES" sz="2000" dirty="0"/>
              <a:t>Aritméticos y de concatenación de cadenas</a:t>
            </a:r>
          </a:p>
          <a:p>
            <a:pPr lvl="1"/>
            <a:r>
              <a:rPr lang="es-ES" sz="2000" dirty="0"/>
              <a:t>De asignación </a:t>
            </a:r>
          </a:p>
          <a:p>
            <a:pPr lvl="1"/>
            <a:r>
              <a:rPr lang="es-ES" sz="2000" dirty="0"/>
              <a:t>De comparación, de identidad  y lógicos</a:t>
            </a:r>
          </a:p>
          <a:p>
            <a:pPr lvl="1"/>
            <a:r>
              <a:rPr lang="es-ES" sz="2000" dirty="0"/>
              <a:t>De pertenencia, ternario y de bits</a:t>
            </a:r>
          </a:p>
          <a:p>
            <a:r>
              <a:rPr lang="es-ES" sz="2000" dirty="0"/>
              <a:t>Sentencias condicionales</a:t>
            </a:r>
          </a:p>
          <a:p>
            <a:pPr lvl="1"/>
            <a:r>
              <a:rPr lang="es-ES" sz="2000" dirty="0" err="1"/>
              <a:t>If</a:t>
            </a:r>
            <a:r>
              <a:rPr lang="es-ES" sz="2000" dirty="0"/>
              <a:t> - </a:t>
            </a:r>
            <a:r>
              <a:rPr lang="es-ES" sz="2000" dirty="0" err="1"/>
              <a:t>elif</a:t>
            </a:r>
            <a:r>
              <a:rPr lang="es-ES" sz="2000" dirty="0"/>
              <a:t> - </a:t>
            </a:r>
            <a:r>
              <a:rPr lang="es-ES" sz="2000" dirty="0" err="1"/>
              <a:t>else</a:t>
            </a:r>
            <a:endParaRPr lang="es-ES" sz="2000" dirty="0"/>
          </a:p>
          <a:p>
            <a:r>
              <a:rPr lang="es-ES" sz="2000" dirty="0"/>
              <a:t>Sentencias iterativas</a:t>
            </a:r>
          </a:p>
          <a:p>
            <a:pPr lvl="1"/>
            <a:r>
              <a:rPr lang="es-ES" sz="2000" dirty="0" err="1"/>
              <a:t>While</a:t>
            </a:r>
            <a:endParaRPr lang="es-ES" sz="2000" dirty="0"/>
          </a:p>
          <a:p>
            <a:pPr lvl="1"/>
            <a:r>
              <a:rPr lang="es-ES" sz="2000" dirty="0" err="1"/>
              <a:t>For</a:t>
            </a:r>
            <a:r>
              <a:rPr lang="es-ES" sz="2000" dirty="0"/>
              <a:t> (</a:t>
            </a:r>
            <a:r>
              <a:rPr lang="es-ES" sz="2000" dirty="0" err="1"/>
              <a:t>foreach</a:t>
            </a:r>
            <a:r>
              <a:rPr lang="es-ES" sz="2000" dirty="0"/>
              <a:t> de otros lenguajes)</a:t>
            </a:r>
          </a:p>
          <a:p>
            <a:pPr lvl="1"/>
            <a:r>
              <a:rPr lang="es-ES" sz="2000" dirty="0"/>
              <a:t>Break, </a:t>
            </a:r>
            <a:r>
              <a:rPr lang="es-ES" sz="2000" dirty="0" err="1"/>
              <a:t>Continue</a:t>
            </a:r>
            <a:r>
              <a:rPr lang="es-ES" sz="2000" dirty="0"/>
              <a:t> y </a:t>
            </a:r>
            <a:r>
              <a:rPr lang="es-ES" sz="2000" dirty="0" err="1"/>
              <a:t>else</a:t>
            </a:r>
            <a:endParaRPr lang="es-ES" sz="2000" dirty="0"/>
          </a:p>
        </p:txBody>
      </p:sp>
    </p:spTree>
    <p:extLst>
      <p:ext uri="{BB962C8B-B14F-4D97-AF65-F5344CB8AC3E}">
        <p14:creationId xmlns:p14="http://schemas.microsoft.com/office/powerpoint/2010/main" val="781425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DC168FFA-770E-457F-A6AD-BCA8DF1ACD62}"/>
              </a:ext>
            </a:extLst>
          </p:cNvPr>
          <p:cNvSpPr>
            <a:spLocks noGrp="1"/>
          </p:cNvSpPr>
          <p:nvPr>
            <p:ph type="title"/>
          </p:nvPr>
        </p:nvSpPr>
        <p:spPr>
          <a:xfrm>
            <a:off x="1188069" y="381935"/>
            <a:ext cx="4008583" cy="5974414"/>
          </a:xfrm>
        </p:spPr>
        <p:txBody>
          <a:bodyPr anchor="ctr">
            <a:normAutofit/>
          </a:bodyPr>
          <a:lstStyle/>
          <a:p>
            <a:r>
              <a:rPr lang="es-ES" sz="6200">
                <a:solidFill>
                  <a:srgbClr val="FFFFFF"/>
                </a:solidFill>
              </a:rPr>
              <a:t>Operadores</a:t>
            </a:r>
          </a:p>
        </p:txBody>
      </p:sp>
      <p:grpSp>
        <p:nvGrpSpPr>
          <p:cNvPr id="29" name="Group 2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15" name="Marcador de contenido 2">
            <a:extLst>
              <a:ext uri="{FF2B5EF4-FFF2-40B4-BE49-F238E27FC236}">
                <a16:creationId xmlns:a16="http://schemas.microsoft.com/office/drawing/2014/main" id="{9DE08121-DDF4-43A1-A9EE-3855CCB6623B}"/>
              </a:ext>
            </a:extLst>
          </p:cNvPr>
          <p:cNvSpPr>
            <a:spLocks noGrp="1"/>
          </p:cNvSpPr>
          <p:nvPr>
            <p:ph idx="1"/>
          </p:nvPr>
        </p:nvSpPr>
        <p:spPr>
          <a:xfrm>
            <a:off x="6297233" y="518400"/>
            <a:ext cx="4771607" cy="5837949"/>
          </a:xfrm>
        </p:spPr>
        <p:txBody>
          <a:bodyPr anchor="ctr">
            <a:normAutofit/>
          </a:bodyPr>
          <a:lstStyle/>
          <a:p>
            <a:r>
              <a:rPr lang="es-ES" sz="2000">
                <a:solidFill>
                  <a:schemeClr val="tx1">
                    <a:alpha val="80000"/>
                  </a:schemeClr>
                </a:solidFill>
              </a:rPr>
              <a:t>Aritméticos: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concatenación de cadenas </a:t>
            </a:r>
            <a:r>
              <a:rPr lang="es-ES" sz="2000">
                <a:solidFill>
                  <a:schemeClr val="tx1">
                    <a:alpha val="80000"/>
                  </a:schemeClr>
                </a:solidFill>
                <a:highlight>
                  <a:srgbClr val="C0C0C0"/>
                </a:highlight>
              </a:rPr>
              <a:t>+</a:t>
            </a:r>
          </a:p>
          <a:p>
            <a:r>
              <a:rPr lang="es-ES" sz="2000">
                <a:solidFill>
                  <a:schemeClr val="tx1">
                    <a:alpha val="80000"/>
                  </a:schemeClr>
                </a:solidFill>
              </a:rPr>
              <a:t>De asignación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p>
          <a:p>
            <a:r>
              <a:rPr lang="es-ES" sz="2000">
                <a:solidFill>
                  <a:schemeClr val="tx1">
                    <a:alpha val="80000"/>
                  </a:schemeClr>
                </a:solidFill>
              </a:rPr>
              <a:t>De comparación y de identidad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&gt;=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&lt;=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a:t>
            </a:r>
            <a:r>
              <a:rPr lang="es-ES" sz="2000">
                <a:solidFill>
                  <a:schemeClr val="tx1">
                    <a:alpha val="80000"/>
                  </a:schemeClr>
                </a:solidFill>
                <a:highlight>
                  <a:srgbClr val="C0C0C0"/>
                </a:highlight>
              </a:rPr>
              <a:t>!=</a:t>
            </a:r>
            <a:r>
              <a:rPr lang="es-ES" sz="2000">
                <a:solidFill>
                  <a:schemeClr val="tx1">
                    <a:alpha val="80000"/>
                  </a:schemeClr>
                </a:solidFill>
              </a:rPr>
              <a:t> y de dentidad </a:t>
            </a:r>
            <a:r>
              <a:rPr lang="es-ES" sz="2000">
                <a:solidFill>
                  <a:schemeClr val="tx1">
                    <a:alpha val="80000"/>
                  </a:schemeClr>
                </a:solidFill>
                <a:highlight>
                  <a:srgbClr val="C0C0C0"/>
                </a:highlight>
              </a:rPr>
              <a:t>is</a:t>
            </a:r>
            <a:r>
              <a:rPr lang="es-ES" sz="2000">
                <a:solidFill>
                  <a:schemeClr val="tx1">
                    <a:alpha val="80000"/>
                  </a:schemeClr>
                </a:solidFill>
              </a:rPr>
              <a:t>, </a:t>
            </a:r>
            <a:r>
              <a:rPr lang="es-ES" sz="2000">
                <a:solidFill>
                  <a:schemeClr val="tx1">
                    <a:alpha val="80000"/>
                  </a:schemeClr>
                </a:solidFill>
                <a:highlight>
                  <a:srgbClr val="C0C0C0"/>
                </a:highlight>
              </a:rPr>
              <a:t>is not </a:t>
            </a:r>
          </a:p>
          <a:p>
            <a:r>
              <a:rPr lang="es-ES" sz="2000">
                <a:solidFill>
                  <a:schemeClr val="tx1">
                    <a:alpha val="80000"/>
                  </a:schemeClr>
                </a:solidFill>
              </a:rPr>
              <a:t>Lógicos </a:t>
            </a:r>
            <a:r>
              <a:rPr lang="es-ES" sz="2000">
                <a:solidFill>
                  <a:schemeClr val="tx1">
                    <a:alpha val="80000"/>
                  </a:schemeClr>
                </a:solidFill>
                <a:highlight>
                  <a:srgbClr val="C0C0C0"/>
                </a:highlight>
              </a:rPr>
              <a:t>and</a:t>
            </a:r>
            <a:r>
              <a:rPr lang="es-ES" sz="2000">
                <a:solidFill>
                  <a:schemeClr val="tx1">
                    <a:alpha val="80000"/>
                  </a:schemeClr>
                </a:solidFill>
              </a:rPr>
              <a:t>, </a:t>
            </a:r>
            <a:r>
              <a:rPr lang="es-ES" sz="2000">
                <a:solidFill>
                  <a:schemeClr val="tx1">
                    <a:alpha val="80000"/>
                  </a:schemeClr>
                </a:solidFill>
                <a:highlight>
                  <a:srgbClr val="C0C0C0"/>
                </a:highlight>
              </a:rPr>
              <a:t>or</a:t>
            </a:r>
            <a:r>
              <a:rPr lang="es-ES" sz="2000">
                <a:solidFill>
                  <a:schemeClr val="tx1">
                    <a:alpha val="80000"/>
                  </a:schemeClr>
                </a:solidFill>
              </a:rPr>
              <a:t>, </a:t>
            </a:r>
            <a:r>
              <a:rPr lang="es-ES" sz="2000">
                <a:solidFill>
                  <a:schemeClr val="tx1">
                    <a:alpha val="80000"/>
                  </a:schemeClr>
                </a:solidFill>
                <a:highlight>
                  <a:srgbClr val="C0C0C0"/>
                </a:highlight>
              </a:rPr>
              <a:t>not</a:t>
            </a:r>
          </a:p>
          <a:p>
            <a:r>
              <a:rPr lang="es-ES" sz="2000">
                <a:solidFill>
                  <a:schemeClr val="tx1">
                    <a:alpha val="80000"/>
                  </a:schemeClr>
                </a:solidFill>
              </a:rPr>
              <a:t>De bits</a:t>
            </a:r>
          </a:p>
          <a:p>
            <a:r>
              <a:rPr lang="es-ES" sz="2000">
                <a:solidFill>
                  <a:schemeClr val="tx1">
                    <a:alpha val="80000"/>
                  </a:schemeClr>
                </a:solidFill>
              </a:rPr>
              <a:t>De pertenencia: </a:t>
            </a:r>
            <a:r>
              <a:rPr lang="es-ES" sz="2000">
                <a:solidFill>
                  <a:schemeClr val="tx1">
                    <a:alpha val="80000"/>
                  </a:schemeClr>
                </a:solidFill>
                <a:highlight>
                  <a:srgbClr val="C0C0C0"/>
                </a:highlight>
              </a:rPr>
              <a:t>in</a:t>
            </a:r>
            <a:r>
              <a:rPr lang="es-ES" sz="2000">
                <a:solidFill>
                  <a:schemeClr val="tx1">
                    <a:alpha val="80000"/>
                  </a:schemeClr>
                </a:solidFill>
              </a:rPr>
              <a:t>, </a:t>
            </a:r>
            <a:r>
              <a:rPr lang="es-ES" sz="2000">
                <a:solidFill>
                  <a:schemeClr val="tx1">
                    <a:alpha val="80000"/>
                  </a:schemeClr>
                </a:solidFill>
                <a:highlight>
                  <a:srgbClr val="C0C0C0"/>
                </a:highlight>
              </a:rPr>
              <a:t>not in</a:t>
            </a:r>
          </a:p>
          <a:p>
            <a:r>
              <a:rPr lang="es-ES" sz="2000">
                <a:solidFill>
                  <a:schemeClr val="tx1">
                    <a:alpha val="80000"/>
                  </a:schemeClr>
                </a:solidFill>
              </a:rPr>
              <a:t>Ternario: </a:t>
            </a:r>
            <a:r>
              <a:rPr lang="es-ES" sz="2000">
                <a:solidFill>
                  <a:schemeClr val="tx1">
                    <a:alpha val="80000"/>
                  </a:schemeClr>
                </a:solidFill>
                <a:highlight>
                  <a:srgbClr val="C0C0C0"/>
                </a:highlight>
              </a:rPr>
              <a:t>if else</a:t>
            </a:r>
            <a:r>
              <a:rPr lang="es-ES" sz="2000">
                <a:solidFill>
                  <a:schemeClr val="tx1">
                    <a:alpha val="80000"/>
                  </a:schemeClr>
                </a:solidFill>
              </a:rPr>
              <a:t> utilizados en línea </a:t>
            </a:r>
          </a:p>
          <a:p>
            <a:r>
              <a:rPr lang="es-ES" sz="2000">
                <a:solidFill>
                  <a:schemeClr val="tx1">
                    <a:alpha val="80000"/>
                  </a:schemeClr>
                </a:solidFill>
              </a:rPr>
              <a:t>Prioridad de operadores</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834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B596D53-7428-46A5-AE87-B856EA6D9212}"/>
              </a:ext>
            </a:extLst>
          </p:cNvPr>
          <p:cNvPicPr>
            <a:picLocks noChangeAspect="1"/>
          </p:cNvPicPr>
          <p:nvPr/>
        </p:nvPicPr>
        <p:blipFill rotWithShape="1">
          <a:blip r:embed="rId2"/>
          <a:srcRect b="9007"/>
          <a:stretch/>
        </p:blipFill>
        <p:spPr>
          <a:xfrm>
            <a:off x="838200" y="704765"/>
            <a:ext cx="10628376" cy="5440003"/>
          </a:xfrm>
          <a:prstGeom prst="rect">
            <a:avLst/>
          </a:prstGeom>
        </p:spPr>
      </p:pic>
    </p:spTree>
    <p:extLst>
      <p:ext uri="{BB962C8B-B14F-4D97-AF65-F5344CB8AC3E}">
        <p14:creationId xmlns:p14="http://schemas.microsoft.com/office/powerpoint/2010/main" val="258866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Aritméticos</a:t>
            </a:r>
          </a:p>
          <a:p>
            <a:endParaRPr lang="es-ES" sz="2000" dirty="0"/>
          </a:p>
          <a:p>
            <a:r>
              <a:rPr lang="es-ES" sz="2000" dirty="0"/>
              <a:t>De asignación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7E54B59C-D90E-477D-B509-219769D00607}"/>
              </a:ext>
            </a:extLst>
          </p:cNvPr>
          <p:cNvSpPr txBox="1"/>
          <p:nvPr/>
        </p:nvSpPr>
        <p:spPr>
          <a:xfrm>
            <a:off x="5140361" y="774970"/>
            <a:ext cx="6496316" cy="5632311"/>
          </a:xfrm>
          <a:prstGeom prst="rect">
            <a:avLst/>
          </a:prstGeom>
          <a:noFill/>
        </p:spPr>
        <p:txBody>
          <a:bodyPr wrap="square">
            <a:spAutoFit/>
          </a:bodyPr>
          <a:lstStyle/>
          <a:p>
            <a:r>
              <a:rPr lang="es-ES" b="0" dirty="0">
                <a:solidFill>
                  <a:srgbClr val="6A9955"/>
                </a:solidFill>
                <a:effectLst/>
                <a:latin typeface="Consolas" panose="020B0609020204030204" pitchFamily="49" charset="0"/>
              </a:rPr>
              <a:t># Operadores -&gt;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'3 + 4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'5 - 8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'7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reales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6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 ) </a:t>
            </a:r>
            <a:r>
              <a:rPr lang="es-ES" b="0" dirty="0">
                <a:solidFill>
                  <a:srgbClr val="6A9955"/>
                </a:solidFill>
                <a:effectLst/>
                <a:latin typeface="Consolas" panose="020B0609020204030204" pitchFamily="49" charset="0"/>
              </a:rPr>
              <a:t># módulo (resto) de la</a:t>
            </a:r>
          </a:p>
          <a:p>
            <a:r>
              <a:rPr lang="es-ES" b="0" dirty="0">
                <a:solidFill>
                  <a:srgbClr val="6A9955"/>
                </a:solidFill>
                <a:effectLst/>
                <a:latin typeface="Consolas" panose="020B0609020204030204" pitchFamily="49" charset="0"/>
              </a:rPr>
              <a:t> 				división de enteros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'8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8</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#potencia</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Combinación de operadores aritméticos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'(5 + 2) * 2 = '</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de asignación</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3</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t>
            </a:r>
            <a:r>
              <a:rPr lang="es-ES" b="0" dirty="0">
                <a:solidFill>
                  <a:srgbClr val="D4D4D4"/>
                </a:solidFill>
                <a:effectLst/>
                <a:latin typeface="Consolas" panose="020B0609020204030204" pitchFamily="49" charset="0"/>
              </a:rPr>
              <a:t>, x)</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1 vale '</a:t>
            </a:r>
            <a:r>
              <a:rPr lang="es-ES" b="0" dirty="0">
                <a:solidFill>
                  <a:srgbClr val="D4D4D4"/>
                </a:solidFill>
                <a:effectLst/>
                <a:latin typeface="Consolas" panose="020B0609020204030204" pitchFamily="49" charset="0"/>
              </a:rPr>
              <a:t> , x) </a:t>
            </a:r>
          </a:p>
          <a:p>
            <a:r>
              <a:rPr lang="es-ES" b="0" dirty="0">
                <a:solidFill>
                  <a:srgbClr val="D4D4D4"/>
                </a:solidFill>
                <a:effectLst/>
                <a:latin typeface="Consolas" panose="020B0609020204030204" pitchFamily="49" charset="0"/>
              </a:rPr>
              <a:t>x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x = x + 1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 2 vale '</a:t>
            </a:r>
            <a:r>
              <a:rPr lang="es-ES" b="0" dirty="0">
                <a:solidFill>
                  <a:srgbClr val="D4D4D4"/>
                </a:solidFill>
                <a:effectLst/>
                <a:latin typeface="Consolas" panose="020B0609020204030204" pitchFamily="49" charset="0"/>
              </a:rPr>
              <a:t>, x) </a:t>
            </a:r>
          </a:p>
        </p:txBody>
      </p:sp>
    </p:spTree>
    <p:extLst>
      <p:ext uri="{BB962C8B-B14F-4D97-AF65-F5344CB8AC3E}">
        <p14:creationId xmlns:p14="http://schemas.microsoft.com/office/powerpoint/2010/main" val="2809402087"/>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De comparación</a:t>
            </a:r>
          </a:p>
          <a:p>
            <a:endParaRPr lang="es-ES" sz="2000" dirty="0"/>
          </a:p>
          <a:p>
            <a:r>
              <a:rPr lang="es-ES" sz="2000" dirty="0"/>
              <a:t>De identidad </a:t>
            </a:r>
          </a:p>
          <a:p>
            <a:pPr lvl="1"/>
            <a:r>
              <a:rPr lang="es-ES" sz="1800" dirty="0"/>
              <a:t>Diferencia entre igual e idéntico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13" name="CuadroTexto 12">
            <a:extLst>
              <a:ext uri="{FF2B5EF4-FFF2-40B4-BE49-F238E27FC236}">
                <a16:creationId xmlns:a16="http://schemas.microsoft.com/office/drawing/2014/main" id="{B38C5A54-6E65-4B14-8CC4-8447EA515859}"/>
              </a:ext>
            </a:extLst>
          </p:cNvPr>
          <p:cNvSpPr txBox="1"/>
          <p:nvPr/>
        </p:nvSpPr>
        <p:spPr>
          <a:xfrm>
            <a:off x="5140361" y="623392"/>
            <a:ext cx="6097044" cy="5909310"/>
          </a:xfrm>
          <a:prstGeom prst="rect">
            <a:avLst/>
          </a:prstGeom>
          <a:noFill/>
        </p:spPr>
        <p:txBody>
          <a:bodyPr wrap="square">
            <a:spAutoFit/>
          </a:bodyPr>
          <a:lstStyle/>
          <a:p>
            <a:r>
              <a:rPr lang="pt-BR" b="0" dirty="0">
                <a:solidFill>
                  <a:srgbClr val="6A9955"/>
                </a:solidFill>
                <a:effectLst/>
                <a:latin typeface="Consolas" panose="020B0609020204030204" pitchFamily="49" charset="0"/>
              </a:rPr>
              <a:t># operadores de </a:t>
            </a:r>
            <a:r>
              <a:rPr lang="es-ES" b="0" dirty="0">
                <a:solidFill>
                  <a:srgbClr val="6A9955"/>
                </a:solidFill>
                <a:effectLst/>
                <a:latin typeface="Consolas" panose="020B0609020204030204" pitchFamily="49" charset="0"/>
              </a:rPr>
              <a:t>comparación</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 (</a:t>
            </a:r>
            <a:r>
              <a:rPr lang="pt-BR" b="0" dirty="0" err="1">
                <a:solidFill>
                  <a:srgbClr val="D4D4D4"/>
                </a:solidFill>
                <a:effectLst/>
                <a:latin typeface="Consolas" panose="020B0609020204030204" pitchFamily="49" charset="0"/>
              </a:rPr>
              <a:t>f</a:t>
            </a:r>
            <a:r>
              <a:rPr lang="pt-BR" b="0" dirty="0" err="1">
                <a:solidFill>
                  <a:srgbClr val="CE9178"/>
                </a:solidFill>
                <a:effectLst/>
                <a:latin typeface="Consolas" panose="020B0609020204030204" pitchFamily="49" charset="0"/>
              </a:rPr>
              <a:t>'Si</a:t>
            </a:r>
            <a:r>
              <a:rPr lang="pt-BR" b="0" dirty="0">
                <a:solidFill>
                  <a:srgbClr val="CE9178"/>
                </a:solidFill>
                <a:effectLst/>
                <a:latin typeface="Consolas" panose="020B0609020204030204" pitchFamily="49" charset="0"/>
              </a:rPr>
              <a:t> d vale {d} y e vale {e}'</a:t>
            </a:r>
            <a:r>
              <a:rPr lang="pt-BR" b="0" dirty="0">
                <a:solidFill>
                  <a:srgbClr val="D4D4D4"/>
                </a:solidFill>
                <a:effectLst/>
                <a:latin typeface="Consolas" panose="020B0609020204030204" pitchFamily="49" charset="0"/>
              </a:rPr>
              <a:t>)</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 e es '</a:t>
            </a:r>
            <a:r>
              <a:rPr lang="pt-BR" b="0" dirty="0">
                <a:solidFill>
                  <a:srgbClr val="D4D4D4"/>
                </a:solidFill>
                <a:effectLst/>
                <a:latin typeface="Consolas" panose="020B0609020204030204" pitchFamily="49" charset="0"/>
              </a:rPr>
              <a:t>, d !=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&lt;= e es '</a:t>
            </a:r>
            <a:r>
              <a:rPr lang="pt-BR" b="0" dirty="0">
                <a:solidFill>
                  <a:srgbClr val="D4D4D4"/>
                </a:solidFill>
                <a:effectLst/>
                <a:latin typeface="Consolas" panose="020B0609020204030204" pitchFamily="49" charset="0"/>
              </a:rPr>
              <a:t>, d &lt;=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'd &gt;= e es '</a:t>
            </a:r>
            <a:r>
              <a:rPr lang="pt-BR" b="0" dirty="0">
                <a:solidFill>
                  <a:srgbClr val="D4D4D4"/>
                </a:solidFill>
                <a:effectLst/>
                <a:latin typeface="Consolas" panose="020B0609020204030204" pitchFamily="49" charset="0"/>
              </a:rPr>
              <a:t>, d &gt;= e)</a:t>
            </a:r>
          </a:p>
          <a:p>
            <a:br>
              <a:rPr lang="pt-BR" b="0" dirty="0">
                <a:solidFill>
                  <a:srgbClr val="D4D4D4"/>
                </a:solidFill>
                <a:effectLst/>
                <a:latin typeface="Consolas" panose="020B0609020204030204" pitchFamily="49" charset="0"/>
              </a:rPr>
            </a:br>
            <a:r>
              <a:rPr lang="pt-BR" b="0" dirty="0">
                <a:solidFill>
                  <a:srgbClr val="6A9955"/>
                </a:solidFill>
                <a:effectLst/>
                <a:latin typeface="Consolas" panose="020B0609020204030204" pitchFamily="49" charset="0"/>
              </a:rPr>
              <a:t># operador de </a:t>
            </a:r>
            <a:r>
              <a:rPr lang="es-ES" b="0" dirty="0">
                <a:solidFill>
                  <a:srgbClr val="6A9955"/>
                </a:solidFill>
                <a:effectLst/>
                <a:latin typeface="Consolas" panose="020B0609020204030204" pitchFamily="49" charset="0"/>
              </a:rPr>
              <a:t>identidad</a:t>
            </a:r>
            <a:endParaRPr lang="es-ES"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a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r>
              <a:rPr lang="pt-BR" b="0" dirty="0">
                <a:solidFill>
                  <a:srgbClr val="D4D4D4"/>
                </a:solidFill>
                <a:effectLst/>
                <a:latin typeface="Consolas" panose="020B0609020204030204" pitchFamily="49" charset="0"/>
              </a:rPr>
              <a:t>a1 = a</a:t>
            </a:r>
          </a:p>
          <a:p>
            <a:r>
              <a:rPr lang="pt-BR" b="0" dirty="0">
                <a:solidFill>
                  <a:srgbClr val="D4D4D4"/>
                </a:solidFill>
                <a:effectLst/>
                <a:latin typeface="Consolas" panose="020B0609020204030204" pitchFamily="49" charset="0"/>
              </a:rPr>
              <a:t>b = [</a:t>
            </a:r>
            <a:r>
              <a:rPr lang="pt-BR" b="0" dirty="0">
                <a:solidFill>
                  <a:srgbClr val="B5CEA8"/>
                </a:solidFill>
                <a:effectLst/>
                <a:latin typeface="Consolas" panose="020B0609020204030204" pitchFamily="49" charset="0"/>
              </a:rPr>
              <a:t>1</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2</a:t>
            </a:r>
            <a:r>
              <a:rPr lang="pt-BR" b="0" dirty="0">
                <a:solidFill>
                  <a:srgbClr val="D4D4D4"/>
                </a:solidFill>
                <a:effectLst/>
                <a:latin typeface="Consolas" panose="020B0609020204030204" pitchFamily="49" charset="0"/>
              </a:rPr>
              <a:t>,</a:t>
            </a:r>
            <a:r>
              <a:rPr lang="pt-BR" b="0" dirty="0">
                <a:solidFill>
                  <a:srgbClr val="B5CEA8"/>
                </a:solidFill>
                <a:effectLst/>
                <a:latin typeface="Consolas" panose="020B0609020204030204" pitchFamily="49" charset="0"/>
              </a:rPr>
              <a:t>3</a:t>
            </a:r>
            <a:r>
              <a:rPr lang="pt-BR" b="0" dirty="0">
                <a:solidFill>
                  <a:srgbClr val="D4D4D4"/>
                </a:solidFill>
                <a:effectLst/>
                <a:latin typeface="Consolas" panose="020B0609020204030204" pitchFamily="49" charset="0"/>
              </a:rPr>
              <a:t>]</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a1 ?'</a:t>
            </a:r>
            <a:r>
              <a:rPr lang="pt-BR" b="0" dirty="0">
                <a:solidFill>
                  <a:srgbClr val="D4D4D4"/>
                </a:solidFill>
                <a:effectLst/>
                <a:latin typeface="Consolas" panose="020B0609020204030204" pitchFamily="49" charset="0"/>
              </a:rPr>
              <a:t>, a ==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 b ?'</a:t>
            </a:r>
            <a:r>
              <a:rPr lang="pt-BR" b="0" dirty="0">
                <a:solidFill>
                  <a:srgbClr val="D4D4D4"/>
                </a:solidFill>
                <a:effectLst/>
                <a:latin typeface="Consolas" panose="020B0609020204030204" pitchFamily="49" charset="0"/>
              </a:rPr>
              <a:t>, a == b)</a:t>
            </a:r>
          </a:p>
          <a:p>
            <a:br>
              <a:rPr lang="pt-BR" b="0" dirty="0">
                <a:solidFill>
                  <a:srgbClr val="D4D4D4"/>
                </a:solidFill>
                <a:effectLst/>
                <a:latin typeface="Consolas" panose="020B0609020204030204" pitchFamily="49" charset="0"/>
              </a:rPr>
            </a:br>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a1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a1)</a:t>
            </a:r>
          </a:p>
          <a:p>
            <a:r>
              <a:rPr lang="pt-BR" b="0" dirty="0">
                <a:solidFill>
                  <a:srgbClr val="569CD6"/>
                </a:solidFill>
                <a:effectLst/>
                <a:latin typeface="Consolas" panose="020B0609020204030204" pitchFamily="49" charset="0"/>
              </a:rPr>
              <a:t>print</a:t>
            </a:r>
            <a:r>
              <a:rPr lang="pt-BR" b="0" dirty="0">
                <a:solidFill>
                  <a:srgbClr val="D4D4D4"/>
                </a:solidFill>
                <a:effectLst/>
                <a:latin typeface="Consolas" panose="020B0609020204030204" pitchFamily="49" charset="0"/>
              </a:rPr>
              <a:t>(</a:t>
            </a:r>
            <a:r>
              <a:rPr lang="pt-BR" b="0" dirty="0">
                <a:solidFill>
                  <a:srgbClr val="CE9178"/>
                </a:solidFill>
                <a:effectLst/>
                <a:latin typeface="Consolas" panose="020B0609020204030204" pitchFamily="49" charset="0"/>
              </a:rPr>
              <a:t>'a </a:t>
            </a:r>
            <a:r>
              <a:rPr lang="pt-BR" b="0" dirty="0" err="1">
                <a:solidFill>
                  <a:srgbClr val="CE9178"/>
                </a:solidFill>
                <a:effectLst/>
                <a:latin typeface="Consolas" panose="020B0609020204030204" pitchFamily="49" charset="0"/>
              </a:rPr>
              <a:t>is</a:t>
            </a:r>
            <a:r>
              <a:rPr lang="pt-BR" b="0" dirty="0">
                <a:solidFill>
                  <a:srgbClr val="CE9178"/>
                </a:solidFill>
                <a:effectLst/>
                <a:latin typeface="Consolas" panose="020B0609020204030204" pitchFamily="49" charset="0"/>
              </a:rPr>
              <a:t> b ?'</a:t>
            </a:r>
            <a:r>
              <a:rPr lang="pt-BR" b="0" dirty="0">
                <a:solidFill>
                  <a:srgbClr val="D4D4D4"/>
                </a:solidFill>
                <a:effectLst/>
                <a:latin typeface="Consolas" panose="020B0609020204030204" pitchFamily="49" charset="0"/>
              </a:rPr>
              <a:t>, a </a:t>
            </a:r>
            <a:r>
              <a:rPr lang="pt-BR" b="0" dirty="0" err="1">
                <a:solidFill>
                  <a:srgbClr val="569CD6"/>
                </a:solidFill>
                <a:effectLst/>
                <a:latin typeface="Consolas" panose="020B0609020204030204" pitchFamily="49" charset="0"/>
              </a:rPr>
              <a:t>is</a:t>
            </a:r>
            <a:r>
              <a:rPr lang="pt-BR" b="0" dirty="0">
                <a:solidFill>
                  <a:srgbClr val="D4D4D4"/>
                </a:solidFill>
                <a:effectLst/>
                <a:latin typeface="Consolas" panose="020B0609020204030204" pitchFamily="49" charset="0"/>
              </a:rPr>
              <a:t> b)</a:t>
            </a:r>
          </a:p>
        </p:txBody>
      </p:sp>
    </p:spTree>
    <p:extLst>
      <p:ext uri="{BB962C8B-B14F-4D97-AF65-F5344CB8AC3E}">
        <p14:creationId xmlns:p14="http://schemas.microsoft.com/office/powerpoint/2010/main" val="55302712"/>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Operadores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256818"/>
          </a:xfrm>
        </p:spPr>
        <p:txBody>
          <a:bodyPr vert="horz" lIns="91440" tIns="45720" rIns="91440" bIns="45720" rtlCol="0">
            <a:normAutofit/>
          </a:bodyPr>
          <a:lstStyle/>
          <a:p>
            <a:r>
              <a:rPr lang="es-ES" sz="2000" dirty="0"/>
              <a:t>Lógicos</a:t>
            </a:r>
          </a:p>
          <a:p>
            <a:endParaRPr lang="es-ES" sz="2000" dirty="0"/>
          </a:p>
          <a:p>
            <a:pPr lvl="1"/>
            <a:r>
              <a:rPr lang="es-ES" sz="1800" dirty="0"/>
              <a:t>and y </a:t>
            </a:r>
            <a:r>
              <a:rPr lang="es-ES" sz="1800" dirty="0" err="1"/>
              <a:t>or</a:t>
            </a:r>
            <a:r>
              <a:rPr lang="es-ES" sz="1800" dirty="0"/>
              <a:t> no devuelven necesariamente valores booleanos</a:t>
            </a:r>
          </a:p>
          <a:p>
            <a:pPr lvl="1"/>
            <a:endParaRPr lang="es-ES" sz="1800" dirty="0"/>
          </a:p>
          <a:p>
            <a:pPr lvl="1"/>
            <a:r>
              <a:rPr lang="es-ES" sz="1800" dirty="0" err="1"/>
              <a:t>not</a:t>
            </a:r>
            <a:r>
              <a:rPr lang="es-ES" sz="1800" dirty="0"/>
              <a:t> SIEMPRE devuelve valores booleanos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06_operadores.py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17E9FD35-1CD7-4B55-A2DA-CF362313EB60}"/>
              </a:ext>
            </a:extLst>
          </p:cNvPr>
          <p:cNvSpPr txBox="1"/>
          <p:nvPr/>
        </p:nvSpPr>
        <p:spPr>
          <a:xfrm>
            <a:off x="5297763" y="946211"/>
            <a:ext cx="6097044" cy="4524315"/>
          </a:xfrm>
          <a:prstGeom prst="rect">
            <a:avLst/>
          </a:prstGeom>
          <a:noFill/>
        </p:spPr>
        <p:txBody>
          <a:bodyPr wrap="square">
            <a:spAutoFit/>
          </a:bodyPr>
          <a:lstStyle/>
          <a:p>
            <a:r>
              <a:rPr lang="pt-BR" b="0" dirty="0">
                <a:solidFill>
                  <a:srgbClr val="D4D4D4"/>
                </a:solidFill>
                <a:effectLst/>
                <a:latin typeface="Consolas" panose="020B0609020204030204" pitchFamily="49" charset="0"/>
              </a:rPr>
              <a:t>d = </a:t>
            </a:r>
            <a:r>
              <a:rPr lang="pt-BR" b="0" dirty="0">
                <a:solidFill>
                  <a:srgbClr val="B5CEA8"/>
                </a:solidFill>
                <a:effectLst/>
                <a:latin typeface="Consolas" panose="020B0609020204030204" pitchFamily="49" charset="0"/>
              </a:rPr>
              <a:t>0</a:t>
            </a:r>
            <a:endParaRPr lang="pt-BR" b="0" dirty="0">
              <a:solidFill>
                <a:srgbClr val="D4D4D4"/>
              </a:solidFill>
              <a:effectLst/>
              <a:latin typeface="Consolas" panose="020B0609020204030204" pitchFamily="49" charset="0"/>
            </a:endParaRPr>
          </a:p>
          <a:p>
            <a:r>
              <a:rPr lang="pt-BR" b="0" dirty="0">
                <a:solidFill>
                  <a:srgbClr val="D4D4D4"/>
                </a:solidFill>
                <a:effectLst/>
                <a:latin typeface="Consolas" panose="020B0609020204030204" pitchFamily="49" charset="0"/>
              </a:rPr>
              <a:t>e = </a:t>
            </a:r>
            <a:r>
              <a:rPr lang="pt-BR" b="0" dirty="0">
                <a:solidFill>
                  <a:srgbClr val="B5CEA8"/>
                </a:solidFill>
                <a:effectLst/>
                <a:latin typeface="Consolas" panose="020B0609020204030204" pitchFamily="49" charset="0"/>
              </a:rPr>
              <a:t>4</a:t>
            </a:r>
            <a:endParaRPr lang="pt-BR"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operadores lógicos</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and d != e '</a:t>
            </a:r>
            <a:r>
              <a:rPr lang="es-ES" b="0" dirty="0">
                <a:solidFill>
                  <a:srgbClr val="D4D4D4"/>
                </a:solidFill>
                <a:effectLst/>
                <a:latin typeface="Consolas" panose="020B0609020204030204" pitchFamily="49" charset="0"/>
              </a:rPr>
              <a:t>, d == e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 e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d == e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d !=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 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 ==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and y </a:t>
            </a:r>
            <a:r>
              <a:rPr lang="es-ES" b="0" dirty="0" err="1">
                <a:solidFill>
                  <a:srgbClr val="6A9955"/>
                </a:solidFill>
                <a:effectLst/>
                <a:latin typeface="Consolas" panose="020B0609020204030204" pitchFamily="49" charset="0"/>
              </a:rPr>
              <a:t>or</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and e (4)'</a:t>
            </a:r>
            <a:r>
              <a:rPr lang="es-ES" b="0" dirty="0">
                <a:solidFill>
                  <a:srgbClr val="D4D4D4"/>
                </a:solidFill>
                <a:effectLst/>
                <a:latin typeface="Consolas" panose="020B0609020204030204" pitchFamily="49" charset="0"/>
              </a:rPr>
              <a:t>, d </a:t>
            </a:r>
            <a:r>
              <a:rPr lang="es-ES" b="0" dirty="0">
                <a:solidFill>
                  <a:srgbClr val="569CD6"/>
                </a:solidFill>
                <a:effectLst/>
                <a:latin typeface="Consolas" panose="020B0609020204030204" pitchFamily="49" charset="0"/>
              </a:rPr>
              <a:t>and</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 (0) </a:t>
            </a:r>
            <a:r>
              <a:rPr lang="es-ES" b="0" dirty="0" err="1">
                <a:solidFill>
                  <a:srgbClr val="CE9178"/>
                </a:solidFill>
                <a:effectLst/>
                <a:latin typeface="Consolas" panose="020B0609020204030204" pitchFamily="49" charset="0"/>
              </a:rPr>
              <a:t>or</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d </a:t>
            </a:r>
            <a:r>
              <a:rPr lang="es-ES" b="0" dirty="0" err="1">
                <a:solidFill>
                  <a:srgbClr val="569CD6"/>
                </a:solidFill>
                <a:effectLst/>
                <a:latin typeface="Consolas" panose="020B0609020204030204" pitchFamily="49" charset="0"/>
              </a:rPr>
              <a:t>or</a:t>
            </a:r>
            <a:r>
              <a:rPr lang="es-ES" b="0" dirty="0">
                <a:solidFill>
                  <a:srgbClr val="D4D4D4"/>
                </a:solidFill>
                <a:effectLst/>
                <a:latin typeface="Consolas" panose="020B0609020204030204" pitchFamily="49" charset="0"/>
              </a:rPr>
              <a:t> e)</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a:t>
            </a:r>
            <a:r>
              <a:rPr lang="es-ES" dirty="0" err="1">
                <a:solidFill>
                  <a:srgbClr val="D4D4D4"/>
                </a:solidFill>
                <a:latin typeface="Consolas" panose="020B0609020204030204" pitchFamily="49" charset="0"/>
              </a:rPr>
              <a:t>not</a:t>
            </a:r>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(0)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e (4)'</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e)</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a:t>
            </a:r>
            <a:r>
              <a:rPr lang="es-ES" b="0" dirty="0" err="1">
                <a:solidFill>
                  <a:srgbClr val="CE9178"/>
                </a:solidFill>
                <a:effectLst/>
                <a:latin typeface="Consolas" panose="020B0609020204030204" pitchFamily="49" charset="0"/>
              </a:rPr>
              <a:t>not</a:t>
            </a:r>
            <a:r>
              <a:rPr lang="es-ES" b="0" dirty="0">
                <a:solidFill>
                  <a:srgbClr val="CE9178"/>
                </a:solidFill>
                <a:effectLst/>
                <a:latin typeface="Consolas" panose="020B0609020204030204" pitchFamily="49" charset="0"/>
              </a:rPr>
              <a:t> d '</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d)</a:t>
            </a:r>
          </a:p>
        </p:txBody>
      </p:sp>
    </p:spTree>
    <p:extLst>
      <p:ext uri="{BB962C8B-B14F-4D97-AF65-F5344CB8AC3E}">
        <p14:creationId xmlns:p14="http://schemas.microsoft.com/office/powerpoint/2010/main" val="390537284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ones de entrada y columnas de un edificio majestuoso en la ciudad">
            <a:extLst>
              <a:ext uri="{FF2B5EF4-FFF2-40B4-BE49-F238E27FC236}">
                <a16:creationId xmlns:a16="http://schemas.microsoft.com/office/drawing/2014/main" id="{E93A4976-6D1E-47D7-94CC-18DAEC234069}"/>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7ABC119-455C-4BB6-9F3D-8C730F64CE49}"/>
              </a:ext>
            </a:extLst>
          </p:cNvPr>
          <p:cNvSpPr>
            <a:spLocks noGrp="1"/>
          </p:cNvSpPr>
          <p:nvPr>
            <p:ph type="title"/>
          </p:nvPr>
        </p:nvSpPr>
        <p:spPr>
          <a:xfrm>
            <a:off x="371094" y="1161288"/>
            <a:ext cx="3438144" cy="1124712"/>
          </a:xfrm>
        </p:spPr>
        <p:txBody>
          <a:bodyPr anchor="b">
            <a:normAutofit/>
          </a:bodyPr>
          <a:lstStyle/>
          <a:p>
            <a:r>
              <a:rPr lang="es-ES" sz="2800"/>
              <a:t>Sentencias condicionales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FF567CC-BA96-482C-B6AE-CA869A0D928C}"/>
              </a:ext>
            </a:extLst>
          </p:cNvPr>
          <p:cNvSpPr>
            <a:spLocks noGrp="1"/>
          </p:cNvSpPr>
          <p:nvPr>
            <p:ph idx="1"/>
          </p:nvPr>
        </p:nvSpPr>
        <p:spPr>
          <a:xfrm>
            <a:off x="371094" y="2718054"/>
            <a:ext cx="3438906" cy="3207258"/>
          </a:xfrm>
        </p:spPr>
        <p:txBody>
          <a:bodyPr anchor="t">
            <a:normAutofit/>
          </a:bodyPr>
          <a:lstStyle/>
          <a:p>
            <a:r>
              <a:rPr lang="es-ES" sz="1700"/>
              <a:t>if</a:t>
            </a:r>
          </a:p>
          <a:p>
            <a:r>
              <a:rPr lang="es-ES" sz="1700"/>
              <a:t>elif</a:t>
            </a:r>
          </a:p>
          <a:p>
            <a:r>
              <a:rPr lang="es-ES" sz="1700"/>
              <a:t>else</a:t>
            </a:r>
          </a:p>
        </p:txBody>
      </p:sp>
    </p:spTree>
    <p:extLst>
      <p:ext uri="{BB962C8B-B14F-4D97-AF65-F5344CB8AC3E}">
        <p14:creationId xmlns:p14="http://schemas.microsoft.com/office/powerpoint/2010/main" val="3262243348"/>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err="1"/>
              <a:t>if</a:t>
            </a:r>
            <a:r>
              <a:rPr lang="es-ES" sz="2000" dirty="0"/>
              <a:t> – </a:t>
            </a:r>
            <a:r>
              <a:rPr lang="es-ES" sz="2000" dirty="0" err="1"/>
              <a:t>elif</a:t>
            </a:r>
            <a:r>
              <a:rPr lang="es-ES" sz="2000" dirty="0"/>
              <a:t> – </a:t>
            </a:r>
            <a:r>
              <a:rPr lang="es-ES" sz="2000" dirty="0" err="1"/>
              <a:t>else</a:t>
            </a:r>
            <a:endParaRPr lang="es-ES" sz="2000" dirty="0"/>
          </a:p>
          <a:p>
            <a:pPr lvl="1"/>
            <a:r>
              <a:rPr lang="es-ES" sz="1800" dirty="0"/>
              <a:t>Sentencias anidadas</a:t>
            </a:r>
          </a:p>
          <a:p>
            <a:pPr lvl="1"/>
            <a:r>
              <a:rPr lang="es-ES" sz="1800" dirty="0"/>
              <a:t>Valor </a:t>
            </a:r>
            <a:r>
              <a:rPr lang="es-ES" sz="1800" dirty="0" err="1"/>
              <a:t>else</a:t>
            </a:r>
            <a:r>
              <a:rPr lang="es-ES" sz="1800" dirty="0"/>
              <a:t> por defecto</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2006D9CD-87CC-4DE0-9A34-6DBE483AB0CA}"/>
              </a:ext>
            </a:extLst>
          </p:cNvPr>
          <p:cNvSpPr txBox="1"/>
          <p:nvPr/>
        </p:nvSpPr>
        <p:spPr>
          <a:xfrm>
            <a:off x="5578771" y="809491"/>
            <a:ext cx="4022429" cy="1477328"/>
          </a:xfrm>
          <a:prstGeom prst="rect">
            <a:avLst/>
          </a:prstGeom>
          <a:noFill/>
        </p:spPr>
        <p:txBody>
          <a:bodyPr wrap="square">
            <a:spAutoFit/>
          </a:bodyPr>
          <a:lstStyle/>
          <a:p>
            <a:r>
              <a:rPr lang="es-ES" b="0" dirty="0">
                <a:solidFill>
                  <a:srgbClr val="6A9955"/>
                </a:solidFill>
                <a:effectLst/>
                <a:latin typeface="Consolas" panose="020B0609020204030204" pitchFamily="49" charset="0"/>
              </a:rPr>
              <a:t>#x = 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x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vale algo'</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'x no vale nada'</a:t>
            </a:r>
            <a:r>
              <a:rPr lang="es-ES"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9F8BFC61-2E49-42EC-BCCA-EEC89F6CF6BC}"/>
              </a:ext>
            </a:extLst>
          </p:cNvPr>
          <p:cNvSpPr txBox="1"/>
          <p:nvPr/>
        </p:nvSpPr>
        <p:spPr>
          <a:xfrm>
            <a:off x="5578771" y="2705020"/>
            <a:ext cx="6097044" cy="3416320"/>
          </a:xfrm>
          <a:prstGeom prst="rect">
            <a:avLst/>
          </a:prstGeom>
          <a:noFill/>
        </p:spPr>
        <p:txBody>
          <a:bodyPr wrap="square">
            <a:spAutoFit/>
          </a:bodyPr>
          <a:lstStyle/>
          <a:p>
            <a:r>
              <a:rPr lang="es-ES" b="0" dirty="0">
                <a:solidFill>
                  <a:srgbClr val="D4D4D4"/>
                </a:solidFill>
                <a:effectLst/>
                <a:latin typeface="Consolas" panose="020B0609020204030204" pitchFamily="49" charset="0"/>
              </a:rPr>
              <a:t>edad = </a:t>
            </a:r>
            <a:r>
              <a:rPr lang="es-ES" b="0" dirty="0">
                <a:solidFill>
                  <a:srgbClr val="B5CEA8"/>
                </a:solidFill>
                <a:effectLst/>
                <a:latin typeface="Consolas" panose="020B0609020204030204" pitchFamily="49" charset="0"/>
              </a:rPr>
              <a:t>19</a:t>
            </a:r>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False </a:t>
            </a:r>
            <a:r>
              <a:rPr lang="es-ES" b="0" dirty="0">
                <a:solidFill>
                  <a:srgbClr val="6A9955"/>
                </a:solidFill>
                <a:effectLst/>
                <a:latin typeface="Consolas" panose="020B0609020204030204" pitchFamily="49" charset="0"/>
              </a:rPr>
              <a:t># o 0, o </a:t>
            </a:r>
            <a:r>
              <a:rPr lang="es-ES" b="0" dirty="0" err="1">
                <a:solidFill>
                  <a:srgbClr val="6A9955"/>
                </a:solidFill>
                <a:effectLst/>
                <a:latin typeface="Consolas" panose="020B0609020204030204" pitchFamily="49" charset="0"/>
              </a:rPr>
              <a:t>None</a:t>
            </a:r>
            <a:r>
              <a:rPr lang="es-ES" b="0" dirty="0">
                <a:solidFill>
                  <a:srgbClr val="6A9955"/>
                </a:solidFill>
                <a:effectLst/>
                <a:latin typeface="Consolas" panose="020B0609020204030204" pitchFamily="49" charset="0"/>
              </a:rPr>
              <a:t>, o ''</a:t>
            </a:r>
            <a:endParaRPr lang="es-ES"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18</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puedes entrar'</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elif</a:t>
            </a:r>
            <a:r>
              <a:rPr lang="es-ES" b="0" dirty="0">
                <a:solidFill>
                  <a:srgbClr val="D4D4D4"/>
                </a:solidFill>
                <a:effectLst/>
                <a:latin typeface="Consolas" panose="020B0609020204030204" pitchFamily="49" charset="0"/>
              </a:rPr>
              <a:t> edad &lt; </a:t>
            </a:r>
            <a:r>
              <a:rPr lang="es-ES" b="0" dirty="0">
                <a:solidFill>
                  <a:srgbClr val="B5CEA8"/>
                </a:solidFill>
                <a:effectLst/>
                <a:latin typeface="Consolas" panose="020B0609020204030204" pitchFamily="49" charset="0"/>
              </a:rPr>
              <a:t>30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'chica'</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isChico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 = </a:t>
            </a:r>
            <a:r>
              <a:rPr lang="es-ES" b="0" dirty="0">
                <a:solidFill>
                  <a:srgbClr val="CE9178"/>
                </a:solidFill>
                <a:effectLst/>
                <a:latin typeface="Consolas" panose="020B0609020204030204" pitchFamily="49" charset="0"/>
              </a:rPr>
              <a:t>'chico'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'Saludos, adelante'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'De nuevo no puedes entrar'</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84374604"/>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Condiciones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Simple es mejor que complejo.</a:t>
            </a:r>
          </a:p>
          <a:p>
            <a:endParaRPr lang="es-ES" sz="2000" dirty="0"/>
          </a:p>
          <a:p>
            <a:pPr marL="342900" indent="-342900">
              <a:buFontTx/>
              <a:buChar char="-"/>
            </a:pPr>
            <a:r>
              <a:rPr lang="es-ES" sz="2000" dirty="0"/>
              <a:t>Operador ternario</a:t>
            </a:r>
          </a:p>
          <a:p>
            <a:pPr lvl="1"/>
            <a:r>
              <a:rPr lang="es-ES" sz="1800" dirty="0"/>
              <a:t>JS:  </a:t>
            </a:r>
            <a:r>
              <a:rPr lang="es-ES" sz="1600" b="0" dirty="0">
                <a:solidFill>
                  <a:srgbClr val="6A9955"/>
                </a:solidFill>
                <a:effectLst/>
                <a:latin typeface="Consolas" panose="020B0609020204030204" pitchFamily="49" charset="0"/>
              </a:rPr>
              <a:t>x = (a &gt; 0) ?</a:t>
            </a:r>
            <a:br>
              <a:rPr lang="es-ES" sz="1600" b="0" dirty="0">
                <a:solidFill>
                  <a:srgbClr val="6A9955"/>
                </a:solidFill>
                <a:effectLst/>
                <a:latin typeface="Consolas" panose="020B0609020204030204" pitchFamily="49" charset="0"/>
              </a:rPr>
            </a:br>
            <a:r>
              <a:rPr lang="es-ES" sz="1600" b="0" dirty="0">
                <a:solidFill>
                  <a:srgbClr val="6A9955"/>
                </a:solidFill>
                <a:effectLst/>
                <a:latin typeface="Consolas" panose="020B0609020204030204" pitchFamily="49" charset="0"/>
              </a:rPr>
              <a:t> 'positivo' :'negativo'</a:t>
            </a:r>
            <a:endParaRPr lang="es-ES" sz="1600" b="0" dirty="0">
              <a:solidFill>
                <a:srgbClr val="D4D4D4"/>
              </a:solidFill>
              <a:effectLst/>
              <a:latin typeface="Consolas" panose="020B0609020204030204" pitchFamily="49" charset="0"/>
            </a:endParaRPr>
          </a:p>
          <a:p>
            <a:pPr marL="342900" indent="-342900">
              <a:buFontTx/>
              <a:buChar char="-"/>
            </a:pPr>
            <a:r>
              <a:rPr lang="es-ES" sz="2000" dirty="0"/>
              <a:t>Casting implícito</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06_sentencias_condicionales.py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89EF6E-E5B3-4E3E-9094-C48F62A54565}"/>
              </a:ext>
            </a:extLst>
          </p:cNvPr>
          <p:cNvSpPr txBox="1"/>
          <p:nvPr/>
        </p:nvSpPr>
        <p:spPr>
          <a:xfrm>
            <a:off x="5140361" y="1179926"/>
            <a:ext cx="6097044"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False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impar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r =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par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r</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operador ternario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isParCondensed</a:t>
            </a:r>
            <a:r>
              <a:rPr lang="es-ES" b="0" dirty="0">
                <a:solidFill>
                  <a:srgbClr val="D4D4D4"/>
                </a:solidFill>
                <a:effectLst/>
                <a:latin typeface="Consolas" panose="020B0609020204030204" pitchFamily="49" charset="0"/>
              </a:rPr>
              <a:t>(n): </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r = False </a:t>
            </a:r>
            <a:r>
              <a:rPr lang="es-ES" b="0" dirty="0" err="1">
                <a:solidFill>
                  <a:srgbClr val="6A9955"/>
                </a:solidFill>
                <a:effectLst/>
                <a:latin typeface="Consolas" panose="020B0609020204030204" pitchFamily="49" charset="0"/>
              </a:rPr>
              <a:t>if</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not</a:t>
            </a:r>
            <a:r>
              <a:rPr lang="es-ES" b="0" dirty="0">
                <a:solidFill>
                  <a:srgbClr val="6A9955"/>
                </a:solidFill>
                <a:effectLst/>
                <a:latin typeface="Consolas" panose="020B0609020204030204" pitchFamily="49" charset="0"/>
              </a:rPr>
              <a:t> n % 2 </a:t>
            </a:r>
            <a:r>
              <a:rPr lang="es-ES" b="0" dirty="0" err="1">
                <a:solidFill>
                  <a:srgbClr val="6A9955"/>
                </a:solidFill>
                <a:effectLst/>
                <a:latin typeface="Consolas" panose="020B0609020204030204" pitchFamily="49" charset="0"/>
              </a:rPr>
              <a:t>else</a:t>
            </a:r>
            <a:r>
              <a:rPr lang="es-ES" b="0" dirty="0">
                <a:solidFill>
                  <a:srgbClr val="6A9955"/>
                </a:solidFill>
                <a:effectLst/>
                <a:latin typeface="Consolas" panose="020B0609020204030204" pitchFamily="49" charset="0"/>
              </a:rPr>
              <a:t> 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return</a:t>
            </a:r>
            <a:r>
              <a:rPr lang="es-ES" b="0" dirty="0">
                <a:solidFill>
                  <a:srgbClr val="6A9955"/>
                </a:solidFill>
                <a:effectLst/>
                <a:latin typeface="Consolas" panose="020B0609020204030204" pitchFamily="49" charset="0"/>
              </a:rPr>
              <a:t> r</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not</a:t>
            </a:r>
            <a:r>
              <a:rPr lang="es-ES" b="0" dirty="0">
                <a:solidFill>
                  <a:srgbClr val="D4D4D4"/>
                </a:solidFill>
                <a:effectLst/>
                <a:latin typeface="Consolas" panose="020B0609020204030204" pitchFamily="49" charset="0"/>
              </a:rPr>
              <a:t> n %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else</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p>
          <a:p>
            <a:endParaRPr lang="es-ES" dirty="0">
              <a:solidFill>
                <a:srgbClr val="569CD6"/>
              </a:solidFill>
              <a:latin typeface="Consolas" panose="020B0609020204030204" pitchFamily="49" charset="0"/>
            </a:endParaRPr>
          </a:p>
          <a:p>
            <a:r>
              <a:rPr lang="es-ES" b="0" dirty="0">
                <a:solidFill>
                  <a:srgbClr val="6A9955"/>
                </a:solidFill>
                <a:effectLst/>
                <a:latin typeface="Consolas" panose="020B0609020204030204" pitchFamily="49" charset="0"/>
              </a:rPr>
              <a:t># casting implícito a booleano</a:t>
            </a:r>
            <a:endParaRPr lang="es-ES" b="0" dirty="0">
              <a:solidFill>
                <a:srgbClr val="D4D4D4"/>
              </a:solidFill>
              <a:effectLst/>
              <a:latin typeface="Consolas" panose="020B0609020204030204" pitchFamily="49" charset="0"/>
            </a:endParaRPr>
          </a:p>
          <a:p>
            <a:r>
              <a:rPr lang="en-GB" b="0" dirty="0">
                <a:solidFill>
                  <a:srgbClr val="569CD6"/>
                </a:solidFill>
                <a:effectLst/>
                <a:latin typeface="Consolas" panose="020B0609020204030204" pitchFamily="49" charset="0"/>
              </a:rPr>
              <a:t>def</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isParFinal</a:t>
            </a:r>
            <a:r>
              <a:rPr lang="en-GB" b="0" dirty="0">
                <a:solidFill>
                  <a:srgbClr val="D4D4D4"/>
                </a:solidFill>
                <a:effectLst/>
                <a:latin typeface="Consolas" panose="020B0609020204030204" pitchFamily="49" charset="0"/>
              </a:rPr>
              <a:t>(n):</a:t>
            </a:r>
          </a:p>
          <a:p>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return</a:t>
            </a:r>
            <a:r>
              <a:rPr lang="en-GB" b="0" dirty="0">
                <a:solidFill>
                  <a:srgbClr val="D4D4D4"/>
                </a:solidFill>
                <a:effectLst/>
                <a:latin typeface="Consolas" panose="020B0609020204030204" pitchFamily="49" charset="0"/>
              </a:rPr>
              <a:t> </a:t>
            </a:r>
            <a:r>
              <a:rPr lang="en-GB" b="0" dirty="0">
                <a:solidFill>
                  <a:srgbClr val="569CD6"/>
                </a:solidFill>
                <a:effectLst/>
                <a:latin typeface="Consolas" panose="020B0609020204030204" pitchFamily="49" charset="0"/>
              </a:rPr>
              <a:t>not</a:t>
            </a:r>
            <a:r>
              <a:rPr lang="en-GB" b="0" dirty="0">
                <a:solidFill>
                  <a:srgbClr val="D4D4D4"/>
                </a:solidFill>
                <a:effectLst/>
                <a:latin typeface="Consolas" panose="020B0609020204030204" pitchFamily="49" charset="0"/>
              </a:rPr>
              <a:t> n % </a:t>
            </a:r>
            <a:r>
              <a:rPr lang="en-GB" b="0" dirty="0">
                <a:solidFill>
                  <a:srgbClr val="B5CEA8"/>
                </a:solidFill>
                <a:effectLst/>
                <a:latin typeface="Consolas" panose="020B0609020204030204" pitchFamily="49" charset="0"/>
              </a:rPr>
              <a:t>2</a:t>
            </a:r>
            <a:endParaRPr lang="en-GB" b="0" dirty="0">
              <a:solidFill>
                <a:srgbClr val="D4D4D4"/>
              </a:solidFill>
              <a:effectLst/>
              <a:latin typeface="Consolas" panose="020B0609020204030204" pitchFamily="49" charset="0"/>
            </a:endParaRPr>
          </a:p>
          <a:p>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78109004"/>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A96E5-B8A8-4001-8936-6AD582EB42E6}"/>
              </a:ext>
            </a:extLst>
          </p:cNvPr>
          <p:cNvSpPr>
            <a:spLocks noGrp="1"/>
          </p:cNvSpPr>
          <p:nvPr>
            <p:ph type="title"/>
          </p:nvPr>
        </p:nvSpPr>
        <p:spPr>
          <a:xfrm>
            <a:off x="4965430" y="629268"/>
            <a:ext cx="6586491" cy="1286160"/>
          </a:xfrm>
        </p:spPr>
        <p:txBody>
          <a:bodyPr anchor="b">
            <a:normAutofit/>
          </a:bodyPr>
          <a:lstStyle/>
          <a:p>
            <a:r>
              <a:rPr lang="es-ES" dirty="0"/>
              <a:t>Iteraciones</a:t>
            </a:r>
          </a:p>
        </p:txBody>
      </p:sp>
      <p:sp>
        <p:nvSpPr>
          <p:cNvPr id="3" name="Marcador de contenido 2">
            <a:extLst>
              <a:ext uri="{FF2B5EF4-FFF2-40B4-BE49-F238E27FC236}">
                <a16:creationId xmlns:a16="http://schemas.microsoft.com/office/drawing/2014/main" id="{BFF21703-2547-4CB0-B0D9-4E898124C909}"/>
              </a:ext>
            </a:extLst>
          </p:cNvPr>
          <p:cNvSpPr>
            <a:spLocks noGrp="1"/>
          </p:cNvSpPr>
          <p:nvPr>
            <p:ph idx="1"/>
          </p:nvPr>
        </p:nvSpPr>
        <p:spPr>
          <a:xfrm>
            <a:off x="4965431" y="2438400"/>
            <a:ext cx="6586489" cy="3785419"/>
          </a:xfrm>
        </p:spPr>
        <p:txBody>
          <a:bodyPr>
            <a:normAutofit/>
          </a:bodyPr>
          <a:lstStyle/>
          <a:p>
            <a:pPr lvl="1"/>
            <a:r>
              <a:rPr lang="es-ES" sz="2000"/>
              <a:t>While</a:t>
            </a:r>
          </a:p>
          <a:p>
            <a:pPr lvl="2"/>
            <a:r>
              <a:rPr lang="es-ES"/>
              <a:t>No existe un contador implícito para usar en la condición : hay que declararlo e incrementarlo</a:t>
            </a:r>
          </a:p>
          <a:p>
            <a:pPr lvl="2"/>
            <a:endParaRPr lang="es-ES"/>
          </a:p>
          <a:p>
            <a:pPr lvl="1"/>
            <a:r>
              <a:rPr lang="es-ES" sz="2000"/>
              <a:t>For in (foreach de otros lenguajes)</a:t>
            </a:r>
          </a:p>
          <a:p>
            <a:pPr lvl="1"/>
            <a:r>
              <a:rPr lang="es-ES" sz="2000"/>
              <a:t>Interrupciones</a:t>
            </a:r>
          </a:p>
          <a:p>
            <a:pPr lvl="2"/>
            <a:r>
              <a:rPr lang="es-ES"/>
              <a:t>Break, Continue y else</a:t>
            </a:r>
          </a:p>
          <a:p>
            <a:endParaRPr lang="es-ES" sz="2000"/>
          </a:p>
        </p:txBody>
      </p:sp>
      <p:pic>
        <p:nvPicPr>
          <p:cNvPr id="11" name="Picture 4" descr="Rompecabezas blanco con una pieza roja">
            <a:extLst>
              <a:ext uri="{FF2B5EF4-FFF2-40B4-BE49-F238E27FC236}">
                <a16:creationId xmlns:a16="http://schemas.microsoft.com/office/drawing/2014/main" id="{B0B35B74-C7F6-4ED1-A4B4-819E90F5E84C}"/>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141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while</a:t>
            </a:r>
            <a:r>
              <a:rPr lang="es-ES" sz="2000" dirty="0"/>
              <a:t> &lt;condición&gt;</a:t>
            </a:r>
          </a:p>
          <a:p>
            <a:r>
              <a:rPr lang="es-ES" sz="2000" dirty="0" err="1"/>
              <a:t>for</a:t>
            </a:r>
            <a:r>
              <a:rPr lang="es-ES" sz="2000" dirty="0"/>
              <a:t> &lt;iterador&gt; in &lt;iterable&gt;</a:t>
            </a:r>
          </a:p>
          <a:p>
            <a:endParaRPr lang="es-ES" sz="2000" dirty="0"/>
          </a:p>
          <a:p>
            <a:r>
              <a:rPr lang="es-ES" sz="2000" dirty="0"/>
              <a:t>El iterable puede generarse con </a:t>
            </a:r>
            <a:r>
              <a:rPr lang="es-ES" sz="2000" dirty="0" err="1"/>
              <a:t>range</a:t>
            </a:r>
            <a:r>
              <a:rPr lang="es-ES" sz="2000" dirty="0"/>
              <a:t>()</a:t>
            </a:r>
          </a:p>
          <a:p>
            <a:endParaRPr lang="es-ES" sz="2000" dirty="0"/>
          </a:p>
          <a:p>
            <a:r>
              <a:rPr lang="es-ES" sz="2000" dirty="0"/>
              <a:t>El iterable puede ser un </a:t>
            </a:r>
            <a:r>
              <a:rPr lang="es-ES" sz="2000" dirty="0" err="1"/>
              <a:t>string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73850424-2973-48D9-B57B-2D991EDB9AEA}"/>
              </a:ext>
            </a:extLst>
          </p:cNvPr>
          <p:cNvSpPr txBox="1"/>
          <p:nvPr/>
        </p:nvSpPr>
        <p:spPr>
          <a:xfrm>
            <a:off x="5401848" y="918117"/>
            <a:ext cx="6097044" cy="3139321"/>
          </a:xfrm>
          <a:prstGeom prst="rect">
            <a:avLst/>
          </a:prstGeom>
          <a:noFill/>
        </p:spPr>
        <p:txBody>
          <a:bodyPr wrap="square">
            <a:spAutoFit/>
          </a:bodyPr>
          <a:lstStyle/>
          <a:p>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while</a:t>
            </a:r>
            <a:r>
              <a:rPr lang="es-ES" b="0" dirty="0">
                <a:solidFill>
                  <a:srgbClr val="D4D4D4"/>
                </a:solidFill>
                <a:effectLst/>
                <a:latin typeface="Consolas" panose="020B0609020204030204" pitchFamily="49" charset="0"/>
              </a:rPr>
              <a:t> i &lt;=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(i)</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'Listo’</a:t>
            </a:r>
            <a:r>
              <a:rPr lang="es-ES" b="0" dirty="0">
                <a:solidFill>
                  <a:srgbClr val="D4D4D4"/>
                </a:solidFill>
                <a:effectLst/>
                <a:latin typeface="Consolas" panose="020B0609020204030204" pitchFamily="49" charset="0"/>
              </a:rPr>
              <a:t>)</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x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range</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(x)</a:t>
            </a:r>
          </a:p>
        </p:txBody>
      </p:sp>
      <p:sp>
        <p:nvSpPr>
          <p:cNvPr id="13" name="CuadroTexto 12">
            <a:extLst>
              <a:ext uri="{FF2B5EF4-FFF2-40B4-BE49-F238E27FC236}">
                <a16:creationId xmlns:a16="http://schemas.microsoft.com/office/drawing/2014/main" id="{16CE173F-9543-4E22-8053-EBA985B3473D}"/>
              </a:ext>
            </a:extLst>
          </p:cNvPr>
          <p:cNvSpPr txBox="1"/>
          <p:nvPr/>
        </p:nvSpPr>
        <p:spPr>
          <a:xfrm>
            <a:off x="9806313" y="815370"/>
            <a:ext cx="1498426"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While</a:t>
            </a:r>
            <a:r>
              <a:rPr lang="es-ES" dirty="0"/>
              <a:t> listo</a:t>
            </a:r>
          </a:p>
        </p:txBody>
      </p:sp>
      <p:sp>
        <p:nvSpPr>
          <p:cNvPr id="15" name="CuadroTexto 14">
            <a:extLst>
              <a:ext uri="{FF2B5EF4-FFF2-40B4-BE49-F238E27FC236}">
                <a16:creationId xmlns:a16="http://schemas.microsoft.com/office/drawing/2014/main" id="{6859B869-8735-4FEC-B525-5F0683B32131}"/>
              </a:ext>
            </a:extLst>
          </p:cNvPr>
          <p:cNvSpPr txBox="1"/>
          <p:nvPr/>
        </p:nvSpPr>
        <p:spPr>
          <a:xfrm>
            <a:off x="9752639" y="2813738"/>
            <a:ext cx="1605774" cy="1754326"/>
          </a:xfrm>
          <a:prstGeom prst="rect">
            <a:avLst/>
          </a:prstGeom>
          <a:noFill/>
        </p:spPr>
        <p:txBody>
          <a:bodyPr wrap="square">
            <a:spAutoFit/>
          </a:bodyPr>
          <a:lstStyle/>
          <a:p>
            <a:r>
              <a:rPr lang="es-ES" dirty="0"/>
              <a:t>1</a:t>
            </a:r>
          </a:p>
          <a:p>
            <a:r>
              <a:rPr lang="es-ES" dirty="0"/>
              <a:t>2</a:t>
            </a:r>
          </a:p>
          <a:p>
            <a:r>
              <a:rPr lang="es-ES" dirty="0"/>
              <a:t>3</a:t>
            </a:r>
          </a:p>
          <a:p>
            <a:r>
              <a:rPr lang="es-ES" dirty="0"/>
              <a:t>4</a:t>
            </a:r>
          </a:p>
          <a:p>
            <a:r>
              <a:rPr lang="es-ES" dirty="0"/>
              <a:t>5</a:t>
            </a:r>
          </a:p>
          <a:p>
            <a:r>
              <a:rPr lang="es-ES" dirty="0" err="1"/>
              <a:t>For</a:t>
            </a:r>
            <a:r>
              <a:rPr lang="es-ES" dirty="0"/>
              <a:t> listo</a:t>
            </a:r>
          </a:p>
        </p:txBody>
      </p:sp>
      <p:sp>
        <p:nvSpPr>
          <p:cNvPr id="17" name="CuadroTexto 16">
            <a:extLst>
              <a:ext uri="{FF2B5EF4-FFF2-40B4-BE49-F238E27FC236}">
                <a16:creationId xmlns:a16="http://schemas.microsoft.com/office/drawing/2014/main" id="{18FF8244-73FA-4AE0-B196-978C85B2EC3D}"/>
              </a:ext>
            </a:extLst>
          </p:cNvPr>
          <p:cNvSpPr txBox="1"/>
          <p:nvPr/>
        </p:nvSpPr>
        <p:spPr>
          <a:xfrm>
            <a:off x="5401848" y="5161223"/>
            <a:ext cx="2650821" cy="646331"/>
          </a:xfrm>
          <a:prstGeom prst="rect">
            <a:avLst/>
          </a:prstGeom>
          <a:noFill/>
        </p:spPr>
        <p:txBody>
          <a:bodyPr wrap="square">
            <a:spAutoFit/>
          </a:bodyPr>
          <a:lstStyle/>
          <a:p>
            <a:r>
              <a:rPr lang="nn-NO" b="0" dirty="0">
                <a:solidFill>
                  <a:srgbClr val="569CD6"/>
                </a:solidFill>
                <a:effectLst/>
                <a:latin typeface="Consolas" panose="020B0609020204030204" pitchFamily="49" charset="0"/>
              </a:rPr>
              <a:t>for</a:t>
            </a:r>
            <a:r>
              <a:rPr lang="nn-NO" b="0" dirty="0">
                <a:solidFill>
                  <a:srgbClr val="D4D4D4"/>
                </a:solidFill>
                <a:effectLst/>
                <a:latin typeface="Consolas" panose="020B0609020204030204" pitchFamily="49" charset="0"/>
              </a:rPr>
              <a:t> letra </a:t>
            </a:r>
            <a:r>
              <a:rPr lang="nn-NO" b="0" dirty="0">
                <a:solidFill>
                  <a:srgbClr val="569CD6"/>
                </a:solidFill>
                <a:effectLst/>
                <a:latin typeface="Consolas" panose="020B0609020204030204" pitchFamily="49" charset="0"/>
              </a:rPr>
              <a:t>in</a:t>
            </a:r>
            <a:r>
              <a:rPr lang="nn-NO" b="0" dirty="0">
                <a:solidFill>
                  <a:srgbClr val="D4D4D4"/>
                </a:solidFill>
                <a:effectLst/>
                <a:latin typeface="Consolas" panose="020B0609020204030204" pitchFamily="49" charset="0"/>
              </a:rPr>
              <a:t> </a:t>
            </a:r>
            <a:r>
              <a:rPr lang="nn-NO" b="0" dirty="0">
                <a:solidFill>
                  <a:srgbClr val="CE9178"/>
                </a:solidFill>
                <a:effectLst/>
                <a:latin typeface="Consolas" panose="020B0609020204030204" pitchFamily="49" charset="0"/>
              </a:rPr>
              <a:t>'Gato'</a:t>
            </a:r>
            <a:endParaRPr lang="nn-NO" b="0" dirty="0">
              <a:solidFill>
                <a:srgbClr val="D4D4D4"/>
              </a:solidFill>
              <a:effectLst/>
              <a:latin typeface="Consolas" panose="020B0609020204030204" pitchFamily="49" charset="0"/>
            </a:endParaRPr>
          </a:p>
          <a:p>
            <a:r>
              <a:rPr lang="nn-NO" b="0" dirty="0">
                <a:solidFill>
                  <a:srgbClr val="D4D4D4"/>
                </a:solidFill>
                <a:effectLst/>
                <a:latin typeface="Consolas" panose="020B0609020204030204" pitchFamily="49" charset="0"/>
              </a:rPr>
              <a:t>    </a:t>
            </a:r>
            <a:r>
              <a:rPr lang="nn-NO" b="0" dirty="0">
                <a:solidFill>
                  <a:srgbClr val="569CD6"/>
                </a:solidFill>
                <a:effectLst/>
                <a:latin typeface="Consolas" panose="020B0609020204030204" pitchFamily="49" charset="0"/>
              </a:rPr>
              <a:t>print</a:t>
            </a:r>
            <a:r>
              <a:rPr lang="nn-NO" b="0" dirty="0">
                <a:solidFill>
                  <a:srgbClr val="D4D4D4"/>
                </a:solidFill>
                <a:effectLst/>
                <a:latin typeface="Consolas" panose="020B0609020204030204" pitchFamily="49" charset="0"/>
              </a:rPr>
              <a:t>(letra)</a:t>
            </a:r>
          </a:p>
        </p:txBody>
      </p:sp>
      <p:sp>
        <p:nvSpPr>
          <p:cNvPr id="19" name="CuadroTexto 18">
            <a:extLst>
              <a:ext uri="{FF2B5EF4-FFF2-40B4-BE49-F238E27FC236}">
                <a16:creationId xmlns:a16="http://schemas.microsoft.com/office/drawing/2014/main" id="{FE364CF5-B42A-4757-A7EF-6EB017153AF5}"/>
              </a:ext>
            </a:extLst>
          </p:cNvPr>
          <p:cNvSpPr txBox="1"/>
          <p:nvPr/>
        </p:nvSpPr>
        <p:spPr>
          <a:xfrm>
            <a:off x="9806313" y="5139888"/>
            <a:ext cx="652919" cy="1200329"/>
          </a:xfrm>
          <a:prstGeom prst="rect">
            <a:avLst/>
          </a:prstGeom>
          <a:noFill/>
        </p:spPr>
        <p:txBody>
          <a:bodyPr wrap="square">
            <a:spAutoFit/>
          </a:bodyPr>
          <a:lstStyle/>
          <a:p>
            <a:r>
              <a:rPr lang="es-ES" dirty="0"/>
              <a:t>G</a:t>
            </a:r>
          </a:p>
          <a:p>
            <a:r>
              <a:rPr lang="es-ES" dirty="0"/>
              <a:t>a</a:t>
            </a:r>
          </a:p>
          <a:p>
            <a:r>
              <a:rPr lang="es-ES" dirty="0"/>
              <a:t>t</a:t>
            </a:r>
          </a:p>
          <a:p>
            <a:r>
              <a:rPr lang="es-ES" dirty="0"/>
              <a:t>o</a:t>
            </a:r>
          </a:p>
        </p:txBody>
      </p:sp>
    </p:spTree>
    <p:extLst>
      <p:ext uri="{BB962C8B-B14F-4D97-AF65-F5344CB8AC3E}">
        <p14:creationId xmlns:p14="http://schemas.microsoft.com/office/powerpoint/2010/main" val="386311273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3021369"/>
          </a:xfrm>
        </p:spPr>
        <p:txBody>
          <a:bodyPr vert="horz" lIns="91440" tIns="45720" rIns="91440" bIns="45720" rtlCol="0">
            <a:normAutofit/>
          </a:bodyPr>
          <a:lstStyle/>
          <a:p>
            <a:r>
              <a:rPr lang="es-ES" sz="2000" dirty="0" err="1"/>
              <a:t>for</a:t>
            </a:r>
            <a:r>
              <a:rPr lang="es-ES" sz="2000" dirty="0"/>
              <a:t> in</a:t>
            </a:r>
          </a:p>
          <a:p>
            <a:endParaRPr lang="es-ES" sz="2000" dirty="0"/>
          </a:p>
          <a:p>
            <a:r>
              <a:rPr lang="es-ES" sz="2000" dirty="0"/>
              <a:t>El iterable puede ser un tipo complejo (lista, tupla…)</a:t>
            </a:r>
          </a:p>
          <a:p>
            <a:r>
              <a:rPr lang="es-ES" sz="2000" dirty="0"/>
              <a:t>Si se necesita un contador explícito de la iteración: hay que declararlo e incrementarlo</a:t>
            </a:r>
          </a:p>
          <a:p>
            <a:endParaRPr lang="es-ES" sz="2000" dirty="0"/>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07_iteraciones_basicas.py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B30CDC0B-B1DB-4DBB-92BB-5B768D5C07C7}"/>
              </a:ext>
            </a:extLst>
          </p:cNvPr>
          <p:cNvSpPr txBox="1"/>
          <p:nvPr/>
        </p:nvSpPr>
        <p:spPr>
          <a:xfrm>
            <a:off x="5071475" y="872173"/>
            <a:ext cx="6746832" cy="3970318"/>
          </a:xfrm>
          <a:prstGeom prst="rect">
            <a:avLst/>
          </a:prstGeom>
          <a:noFill/>
        </p:spPr>
        <p:txBody>
          <a:bodyPr wrap="square">
            <a:spAutoFit/>
          </a:bodyPr>
          <a:lstStyle/>
          <a:p>
            <a:r>
              <a:rPr lang="es-ES" b="0" dirty="0">
                <a:solidFill>
                  <a:srgbClr val="D4D4D4"/>
                </a:solidFill>
                <a:effectLst/>
                <a:latin typeface="Consolas" panose="020B0609020204030204" pitchFamily="49" charset="0"/>
              </a:rPr>
              <a:t>animales = [</a:t>
            </a:r>
            <a:r>
              <a:rPr lang="es-ES" b="0" dirty="0">
                <a:solidFill>
                  <a:srgbClr val="CE9178"/>
                </a:solidFill>
                <a:effectLst/>
                <a:latin typeface="Consolas" panose="020B0609020204030204" pitchFamily="49" charset="0"/>
              </a:rPr>
              <a:t>'Perro'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'Gato'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'Ornitorrinco’</a:t>
            </a:r>
            <a:r>
              <a:rPr lang="es-ES" b="0" dirty="0">
                <a:solidFill>
                  <a:srgbClr val="D4D4D4"/>
                </a:solidFill>
                <a:effectLst/>
                <a:latin typeface="Consolas" panose="020B0609020204030204" pitchFamily="49" charset="0"/>
              </a:rPr>
              <a:t>, 		</a:t>
            </a:r>
            <a:r>
              <a:rPr lang="es-ES" b="0" dirty="0">
                <a:solidFill>
                  <a:srgbClr val="CE9178"/>
                </a:solidFill>
                <a:effectLst/>
                <a:latin typeface="Consolas" panose="020B0609020204030204" pitchFamily="49" charset="0"/>
              </a:rPr>
              <a:t>'Canario'</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(animal)</a:t>
            </a:r>
          </a:p>
          <a:p>
            <a:endParaRPr lang="es-ES" b="0" dirty="0">
              <a:solidFill>
                <a:srgbClr val="D4D4D4"/>
              </a:solidFill>
              <a:effectLst/>
              <a:latin typeface="Consolas" panose="020B0609020204030204" pitchFamily="49" charset="0"/>
            </a:endParaRPr>
          </a:p>
          <a:p>
            <a:endParaRPr lang="es-ES" dirty="0">
              <a:solidFill>
                <a:srgbClr val="D4D4D4"/>
              </a:solidFill>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i = </a:t>
            </a:r>
            <a:r>
              <a:rPr lang="es-ES" b="0" dirty="0">
                <a:solidFill>
                  <a:srgbClr val="B5CEA8"/>
                </a:solidFill>
                <a:effectLst/>
                <a:latin typeface="Consolas" panose="020B0609020204030204" pitchFamily="49" charset="0"/>
              </a:rPr>
              <a:t>0</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for</a:t>
            </a:r>
            <a:r>
              <a:rPr lang="es-ES" b="0" dirty="0">
                <a:solidFill>
                  <a:srgbClr val="D4D4D4"/>
                </a:solidFill>
                <a:effectLst/>
                <a:latin typeface="Consolas" panose="020B0609020204030204" pitchFamily="49" charset="0"/>
              </a:rPr>
              <a:t> animal </a:t>
            </a:r>
            <a:r>
              <a:rPr lang="es-ES" b="0" dirty="0">
                <a:solidFill>
                  <a:srgbClr val="569CD6"/>
                </a:solidFill>
                <a:effectLst/>
                <a:latin typeface="Consolas" panose="020B0609020204030204" pitchFamily="49" charset="0"/>
              </a:rPr>
              <a:t>in</a:t>
            </a:r>
            <a:r>
              <a:rPr lang="es-ES" b="0" dirty="0">
                <a:solidFill>
                  <a:srgbClr val="D4D4D4"/>
                </a:solidFill>
                <a:effectLst/>
                <a:latin typeface="Consolas" panose="020B0609020204030204" pitchFamily="49" charset="0"/>
              </a:rPr>
              <a:t> animales:</a:t>
            </a:r>
          </a:p>
          <a:p>
            <a:r>
              <a:rPr lang="es-ES" b="0" dirty="0">
                <a:solidFill>
                  <a:srgbClr val="D4D4D4"/>
                </a:solidFill>
                <a:effectLst/>
                <a:latin typeface="Consolas" panose="020B0609020204030204" pitchFamily="49" charset="0"/>
              </a:rPr>
              <a:t>    i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animal numero {} es {}’</a:t>
            </a:r>
          </a:p>
          <a:p>
            <a:r>
              <a:rPr lang="es-ES" dirty="0">
                <a:solidFill>
                  <a:srgbClr val="CE9178"/>
                </a:solidFill>
                <a:latin typeface="Consolas" panose="020B0609020204030204" pitchFamily="49" charset="0"/>
              </a:rPr>
              <a:t>	</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format</a:t>
            </a:r>
            <a:r>
              <a:rPr lang="es-ES" b="0" dirty="0">
                <a:solidFill>
                  <a:srgbClr val="D4D4D4"/>
                </a:solidFill>
                <a:effectLst/>
                <a:latin typeface="Consolas" panose="020B0609020204030204" pitchFamily="49" charset="0"/>
              </a:rPr>
              <a:t>(i, animal))</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print</a:t>
            </a:r>
            <a:r>
              <a:rPr lang="es-ES" b="0" dirty="0">
                <a:solidFill>
                  <a:srgbClr val="6A9955"/>
                </a:solidFill>
                <a:effectLst/>
                <a:latin typeface="Consolas" panose="020B0609020204030204" pitchFamily="49" charset="0"/>
              </a:rPr>
              <a:t>(</a:t>
            </a:r>
            <a:r>
              <a:rPr lang="es-ES" b="0" dirty="0" err="1">
                <a:solidFill>
                  <a:srgbClr val="6A9955"/>
                </a:solidFill>
                <a:effectLst/>
                <a:latin typeface="Consolas" panose="020B0609020204030204" pitchFamily="49" charset="0"/>
              </a:rPr>
              <a:t>f'El</a:t>
            </a:r>
            <a:r>
              <a:rPr lang="es-ES" b="0" dirty="0">
                <a:solidFill>
                  <a:srgbClr val="6A9955"/>
                </a:solidFill>
                <a:effectLst/>
                <a:latin typeface="Consolas" panose="020B0609020204030204" pitchFamily="49" charset="0"/>
              </a:rPr>
              <a:t> animal numero {i} es {animal}')</a:t>
            </a:r>
            <a:endParaRPr lang="es-ES"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FAD4FC3F-5BC5-4672-92AF-4A95362CF6CD}"/>
              </a:ext>
            </a:extLst>
          </p:cNvPr>
          <p:cNvSpPr txBox="1"/>
          <p:nvPr/>
        </p:nvSpPr>
        <p:spPr>
          <a:xfrm>
            <a:off x="8197496" y="5106189"/>
            <a:ext cx="353939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3 es Ornitorrinco</a:t>
            </a:r>
          </a:p>
          <a:p>
            <a:r>
              <a:rPr lang="es-ES" dirty="0"/>
              <a:t>El animal numero 4 es Canario</a:t>
            </a:r>
          </a:p>
        </p:txBody>
      </p:sp>
      <p:sp>
        <p:nvSpPr>
          <p:cNvPr id="11" name="CuadroTexto 10">
            <a:extLst>
              <a:ext uri="{FF2B5EF4-FFF2-40B4-BE49-F238E27FC236}">
                <a16:creationId xmlns:a16="http://schemas.microsoft.com/office/drawing/2014/main" id="{B388F1DD-0F7B-4FEA-8FE7-C86894ECF06B}"/>
              </a:ext>
            </a:extLst>
          </p:cNvPr>
          <p:cNvSpPr txBox="1"/>
          <p:nvPr/>
        </p:nvSpPr>
        <p:spPr>
          <a:xfrm>
            <a:off x="9153439" y="1914436"/>
            <a:ext cx="1514771" cy="1200329"/>
          </a:xfrm>
          <a:prstGeom prst="rect">
            <a:avLst/>
          </a:prstGeom>
          <a:noFill/>
        </p:spPr>
        <p:txBody>
          <a:bodyPr wrap="square">
            <a:spAutoFit/>
          </a:bodyPr>
          <a:lstStyle/>
          <a:p>
            <a:r>
              <a:rPr lang="es-ES" dirty="0"/>
              <a:t>Perro</a:t>
            </a:r>
          </a:p>
          <a:p>
            <a:r>
              <a:rPr lang="es-ES" dirty="0"/>
              <a:t>Gato</a:t>
            </a:r>
          </a:p>
          <a:p>
            <a:r>
              <a:rPr lang="es-ES" dirty="0"/>
              <a:t>Ornitorrinco</a:t>
            </a:r>
          </a:p>
          <a:p>
            <a:r>
              <a:rPr lang="es-ES" dirty="0"/>
              <a:t>Canario</a:t>
            </a:r>
          </a:p>
        </p:txBody>
      </p:sp>
    </p:spTree>
    <p:extLst>
      <p:ext uri="{BB962C8B-B14F-4D97-AF65-F5344CB8AC3E}">
        <p14:creationId xmlns:p14="http://schemas.microsoft.com/office/powerpoint/2010/main" val="3931845677"/>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Interacciones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Si el iterable es un diccionario, cada iteración devuelve dos variables:</a:t>
            </a:r>
          </a:p>
          <a:p>
            <a:r>
              <a:rPr lang="es-ES" sz="2000" dirty="0"/>
              <a:t>clave y valor </a:t>
            </a:r>
          </a:p>
          <a:p>
            <a:endParaRPr lang="es-ES" sz="2000" dirty="0"/>
          </a:p>
          <a:p>
            <a:r>
              <a:rPr lang="es-ES" sz="2000" dirty="0"/>
              <a:t>Si es un tipo más complejo, se pueden anidar iteraciones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07_iteraciones_dic.py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AD1712F-9439-40CB-A6E2-A8E18EC904B0}"/>
              </a:ext>
            </a:extLst>
          </p:cNvPr>
          <p:cNvSpPr txBox="1"/>
          <p:nvPr/>
        </p:nvSpPr>
        <p:spPr>
          <a:xfrm>
            <a:off x="5341605" y="1005071"/>
            <a:ext cx="6753096" cy="830997"/>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 =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usuario.items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p:txBody>
      </p:sp>
      <p:sp>
        <p:nvSpPr>
          <p:cNvPr id="9" name="CuadroTexto 8">
            <a:extLst>
              <a:ext uri="{FF2B5EF4-FFF2-40B4-BE49-F238E27FC236}">
                <a16:creationId xmlns:a16="http://schemas.microsoft.com/office/drawing/2014/main" id="{976726A7-06AD-4741-8362-A91E85CC3829}"/>
              </a:ext>
            </a:extLst>
          </p:cNvPr>
          <p:cNvSpPr txBox="1"/>
          <p:nvPr/>
        </p:nvSpPr>
        <p:spPr>
          <a:xfrm>
            <a:off x="5297763" y="2301933"/>
            <a:ext cx="5888801" cy="2616101"/>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usuarios = [</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'Pepe'</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34</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'Elena'</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38</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'F'</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a:t>
            </a:r>
            <a:r>
              <a:rPr lang="es-ES" sz="1600" b="0" dirty="0" err="1">
                <a:solidFill>
                  <a:srgbClr val="CE9178"/>
                </a:solidFill>
                <a:effectLst/>
                <a:latin typeface="Consolas" panose="020B0609020204030204" pitchFamily="49" charset="0"/>
              </a:rPr>
              <a:t>name</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'Carlos'</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'edad'</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49</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'genero'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'M'</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usuarios: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k, v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item.items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(k, v)</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5C2A3627-861A-45A3-94BC-66CC982C177D}"/>
              </a:ext>
            </a:extLst>
          </p:cNvPr>
          <p:cNvSpPr txBox="1"/>
          <p:nvPr/>
        </p:nvSpPr>
        <p:spPr>
          <a:xfrm>
            <a:off x="9926821" y="1563131"/>
            <a:ext cx="1605774" cy="861774"/>
          </a:xfrm>
          <a:prstGeom prst="rect">
            <a:avLst/>
          </a:prstGeom>
          <a:noFill/>
        </p:spPr>
        <p:txBody>
          <a:bodyPr wrap="square">
            <a:spAutoFit/>
          </a:bodyPr>
          <a:lstStyle/>
          <a:p>
            <a:r>
              <a:rPr lang="es-ES" sz="1600" dirty="0" err="1"/>
              <a:t>name</a:t>
            </a:r>
            <a:r>
              <a:rPr lang="es-ES" sz="1600" dirty="0"/>
              <a:t> Pepe</a:t>
            </a:r>
          </a:p>
          <a:p>
            <a:r>
              <a:rPr lang="es-ES" sz="1600" dirty="0"/>
              <a:t>edad 34   </a:t>
            </a:r>
          </a:p>
          <a:p>
            <a:r>
              <a:rPr lang="es-ES" sz="1600" dirty="0"/>
              <a:t>genero M </a:t>
            </a:r>
          </a:p>
        </p:txBody>
      </p:sp>
      <p:sp>
        <p:nvSpPr>
          <p:cNvPr id="13" name="CuadroTexto 12">
            <a:extLst>
              <a:ext uri="{FF2B5EF4-FFF2-40B4-BE49-F238E27FC236}">
                <a16:creationId xmlns:a16="http://schemas.microsoft.com/office/drawing/2014/main" id="{8D306649-6D37-4D56-A5EE-3DE5DD9E0FA3}"/>
              </a:ext>
            </a:extLst>
          </p:cNvPr>
          <p:cNvSpPr txBox="1"/>
          <p:nvPr/>
        </p:nvSpPr>
        <p:spPr>
          <a:xfrm>
            <a:off x="9930207" y="3453832"/>
            <a:ext cx="1602388" cy="3108543"/>
          </a:xfrm>
          <a:prstGeom prst="rect">
            <a:avLst/>
          </a:prstGeom>
          <a:noFill/>
        </p:spPr>
        <p:txBody>
          <a:bodyPr wrap="square">
            <a:spAutoFit/>
          </a:bodyPr>
          <a:lstStyle/>
          <a:p>
            <a:r>
              <a:rPr lang="es-ES" sz="1600" dirty="0" err="1"/>
              <a:t>name</a:t>
            </a:r>
            <a:r>
              <a:rPr lang="es-ES" sz="1600" dirty="0"/>
              <a:t> Pepe  </a:t>
            </a:r>
          </a:p>
          <a:p>
            <a:r>
              <a:rPr lang="es-ES" sz="1600" dirty="0"/>
              <a:t>edad 34    </a:t>
            </a:r>
          </a:p>
          <a:p>
            <a:r>
              <a:rPr lang="es-ES" sz="1600" dirty="0"/>
              <a:t>genero M   </a:t>
            </a:r>
          </a:p>
          <a:p>
            <a:r>
              <a:rPr lang="es-ES" sz="1600" dirty="0"/>
              <a:t>---------  </a:t>
            </a:r>
          </a:p>
          <a:p>
            <a:r>
              <a:rPr lang="es-ES" sz="1600" dirty="0" err="1"/>
              <a:t>name</a:t>
            </a:r>
            <a:r>
              <a:rPr lang="es-ES" sz="1600" dirty="0"/>
              <a:t> Elena </a:t>
            </a:r>
          </a:p>
          <a:p>
            <a:r>
              <a:rPr lang="es-ES" sz="1600" dirty="0"/>
              <a:t>edad 38    </a:t>
            </a:r>
          </a:p>
          <a:p>
            <a:r>
              <a:rPr lang="es-ES" sz="1600" dirty="0"/>
              <a:t>genero F   </a:t>
            </a:r>
          </a:p>
          <a:p>
            <a:r>
              <a:rPr lang="es-ES" sz="1600" dirty="0"/>
              <a:t>---------  </a:t>
            </a:r>
          </a:p>
          <a:p>
            <a:r>
              <a:rPr lang="es-ES" sz="1600" dirty="0" err="1"/>
              <a:t>name</a:t>
            </a:r>
            <a:r>
              <a:rPr lang="es-ES" sz="1600" dirty="0"/>
              <a:t> Carlos</a:t>
            </a:r>
          </a:p>
          <a:p>
            <a:r>
              <a:rPr lang="es-ES" sz="1600" dirty="0"/>
              <a:t>edad 49    </a:t>
            </a:r>
          </a:p>
          <a:p>
            <a:r>
              <a:rPr lang="es-ES" sz="1600" dirty="0"/>
              <a:t>genero M   </a:t>
            </a:r>
          </a:p>
          <a:p>
            <a:r>
              <a:rPr lang="es-ES" sz="1600" dirty="0"/>
              <a:t>---------</a:t>
            </a:r>
          </a:p>
        </p:txBody>
      </p:sp>
    </p:spTree>
    <p:extLst>
      <p:ext uri="{BB962C8B-B14F-4D97-AF65-F5344CB8AC3E}">
        <p14:creationId xmlns:p14="http://schemas.microsoft.com/office/powerpoint/2010/main" val="36714371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F2D7F-F068-4326-AC21-89FD6B78D22D}"/>
              </a:ext>
            </a:extLst>
          </p:cNvPr>
          <p:cNvSpPr>
            <a:spLocks noGrp="1"/>
          </p:cNvSpPr>
          <p:nvPr>
            <p:ph type="title"/>
          </p:nvPr>
        </p:nvSpPr>
        <p:spPr/>
        <p:txBody>
          <a:bodyPr/>
          <a:lstStyle/>
          <a:p>
            <a:r>
              <a:rPr lang="es-ES" dirty="0"/>
              <a:t>¿Qué es </a:t>
            </a:r>
            <a:r>
              <a:rPr lang="en-GB" dirty="0"/>
              <a:t>Phyton</a:t>
            </a:r>
            <a:r>
              <a:rPr lang="es-ES" dirty="0"/>
              <a:t>?</a:t>
            </a:r>
          </a:p>
        </p:txBody>
      </p:sp>
      <p:sp>
        <p:nvSpPr>
          <p:cNvPr id="3" name="Marcador de contenido 2">
            <a:extLst>
              <a:ext uri="{FF2B5EF4-FFF2-40B4-BE49-F238E27FC236}">
                <a16:creationId xmlns:a16="http://schemas.microsoft.com/office/drawing/2014/main" id="{EEACE34C-E518-4E3D-B6EE-D4D162231867}"/>
              </a:ext>
            </a:extLst>
          </p:cNvPr>
          <p:cNvSpPr>
            <a:spLocks noGrp="1"/>
          </p:cNvSpPr>
          <p:nvPr>
            <p:ph idx="1"/>
          </p:nvPr>
        </p:nvSpPr>
        <p:spPr>
          <a:xfrm>
            <a:off x="838200" y="1825624"/>
            <a:ext cx="6061364" cy="4562649"/>
          </a:xfrm>
        </p:spPr>
        <p:txBody>
          <a:bodyPr>
            <a:normAutofit fontScale="77500" lnSpcReduction="20000"/>
          </a:bodyPr>
          <a:lstStyle/>
          <a:p>
            <a:r>
              <a:rPr lang="es-ES" sz="2400" dirty="0"/>
              <a:t>Lenguaje creado por Guido van Rossum (1989)</a:t>
            </a:r>
          </a:p>
          <a:p>
            <a:endParaRPr lang="es-ES" sz="2400" dirty="0"/>
          </a:p>
          <a:p>
            <a:r>
              <a:rPr lang="es-ES" sz="2400" dirty="0"/>
              <a:t>Multiparadigma</a:t>
            </a:r>
          </a:p>
          <a:p>
            <a:pPr lvl="1"/>
            <a:r>
              <a:rPr lang="es-ES" sz="2000" dirty="0"/>
              <a:t>programación estructurada </a:t>
            </a:r>
          </a:p>
          <a:p>
            <a:pPr lvl="1"/>
            <a:r>
              <a:rPr lang="es-ES" sz="2000" dirty="0"/>
              <a:t>orientación a objetos, </a:t>
            </a:r>
          </a:p>
          <a:p>
            <a:pPr lvl="1"/>
            <a:r>
              <a:rPr lang="es-ES" sz="2000" dirty="0"/>
              <a:t>programación funcional (en menor medida).</a:t>
            </a:r>
          </a:p>
          <a:p>
            <a:r>
              <a:rPr lang="es-ES" sz="2400" dirty="0"/>
              <a:t>Multiplataforma</a:t>
            </a:r>
          </a:p>
          <a:p>
            <a:pPr lvl="1"/>
            <a:r>
              <a:rPr lang="es-ES" sz="2000" dirty="0"/>
              <a:t>Linux (incluido)</a:t>
            </a:r>
          </a:p>
          <a:p>
            <a:pPr lvl="1"/>
            <a:r>
              <a:rPr lang="es-ES" sz="2000" dirty="0"/>
              <a:t>Mac (incluido)</a:t>
            </a:r>
          </a:p>
          <a:p>
            <a:pPr lvl="1"/>
            <a:r>
              <a:rPr lang="es-ES" sz="2000" dirty="0"/>
              <a:t>Windows (instalándolo)</a:t>
            </a:r>
          </a:p>
          <a:p>
            <a:r>
              <a:rPr lang="es-ES" sz="2400" dirty="0"/>
              <a:t>Multipropósito</a:t>
            </a:r>
          </a:p>
          <a:p>
            <a:pPr lvl="1"/>
            <a:r>
              <a:rPr lang="es-ES" sz="2000" dirty="0"/>
              <a:t>scripts</a:t>
            </a:r>
          </a:p>
          <a:p>
            <a:pPr lvl="1"/>
            <a:r>
              <a:rPr lang="es-ES" sz="2000" dirty="0"/>
              <a:t>investigación / matemáticas</a:t>
            </a:r>
          </a:p>
          <a:p>
            <a:pPr lvl="1"/>
            <a:r>
              <a:rPr lang="es-ES" sz="2000" dirty="0"/>
              <a:t>aplicaciones de escritorio</a:t>
            </a:r>
          </a:p>
          <a:p>
            <a:pPr lvl="1"/>
            <a:r>
              <a:rPr lang="es-ES" sz="2000" dirty="0"/>
              <a:t>servidores Web (e.g. Django)</a:t>
            </a:r>
          </a:p>
          <a:p>
            <a:pPr lvl="1"/>
            <a:r>
              <a:rPr lang="es-ES" sz="2000" dirty="0"/>
              <a:t>videojuegos…</a:t>
            </a:r>
          </a:p>
          <a:p>
            <a:r>
              <a:rPr lang="es-ES" sz="2400" dirty="0"/>
              <a:t> código abierto</a:t>
            </a:r>
          </a:p>
          <a:p>
            <a:endParaRPr lang="es-ES" sz="2400" dirty="0"/>
          </a:p>
        </p:txBody>
      </p:sp>
      <p:pic>
        <p:nvPicPr>
          <p:cNvPr id="16" name="Google Shape;133;g911723732b_0_0">
            <a:extLst>
              <a:ext uri="{FF2B5EF4-FFF2-40B4-BE49-F238E27FC236}">
                <a16:creationId xmlns:a16="http://schemas.microsoft.com/office/drawing/2014/main" id="{8DD6DDB7-3EB5-4C1F-A7F5-27AE68FB3EF6}"/>
              </a:ext>
            </a:extLst>
          </p:cNvPr>
          <p:cNvPicPr preferRelativeResize="0"/>
          <p:nvPr/>
        </p:nvPicPr>
        <p:blipFill rotWithShape="1">
          <a:blip r:embed="rId2">
            <a:alphaModFix/>
          </a:blip>
          <a:srcRect/>
          <a:stretch/>
        </p:blipFill>
        <p:spPr>
          <a:xfrm>
            <a:off x="7333045" y="544048"/>
            <a:ext cx="4270206" cy="4270206"/>
          </a:xfrm>
          <a:prstGeom prst="rect">
            <a:avLst/>
          </a:prstGeom>
          <a:noFill/>
          <a:ln>
            <a:noFill/>
          </a:ln>
        </p:spPr>
      </p:pic>
    </p:spTree>
    <p:extLst>
      <p:ext uri="{BB962C8B-B14F-4D97-AF65-F5344CB8AC3E}">
        <p14:creationId xmlns:p14="http://schemas.microsoft.com/office/powerpoint/2010/main" val="3304127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a:t>
            </a:r>
            <a:r>
              <a:rPr lang="es-ES" sz="2000" dirty="0" err="1"/>
              <a:t>continue</a:t>
            </a:r>
            <a:endParaRPr lang="es-ES" sz="2000" dirty="0"/>
          </a:p>
          <a:p>
            <a:endParaRPr lang="es-ES" sz="2000" dirty="0"/>
          </a:p>
          <a:p>
            <a:r>
              <a:rPr lang="es-ES" sz="2000" dirty="0"/>
              <a:t>Salto condicional de una iteración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9BBB65E-33F6-4696-9242-B062FAB35B1D}"/>
              </a:ext>
            </a:extLst>
          </p:cNvPr>
          <p:cNvSpPr txBox="1"/>
          <p:nvPr/>
        </p:nvSpPr>
        <p:spPr>
          <a:xfrm>
            <a:off x="5056045" y="885721"/>
            <a:ext cx="6664947" cy="3046988"/>
          </a:xfrm>
          <a:prstGeom prst="rect">
            <a:avLst/>
          </a:prstGeom>
          <a:noFill/>
        </p:spPr>
        <p:txBody>
          <a:bodyPr wrap="square">
            <a:spAutoFit/>
          </a:bodyPr>
          <a:lstStyle/>
          <a:p>
            <a:r>
              <a:rPr lang="es-ES" sz="1600" b="0" dirty="0">
                <a:solidFill>
                  <a:srgbClr val="D4D4D4"/>
                </a:solidFill>
                <a:effectLst/>
                <a:latin typeface="Consolas" panose="020B0609020204030204" pitchFamily="49" charset="0"/>
              </a:rPr>
              <a:t>animales = [</a:t>
            </a:r>
            <a:r>
              <a:rPr lang="es-ES" sz="1600" b="0" dirty="0">
                <a:solidFill>
                  <a:srgbClr val="CE9178"/>
                </a:solidFill>
                <a:effectLst/>
                <a:latin typeface="Consolas" panose="020B0609020204030204" pitchFamily="49" charset="0"/>
              </a:rPr>
              <a:t>'Perro'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'Gato'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 </a:t>
            </a:r>
            <a:r>
              <a:rPr lang="es-ES" sz="1600" b="0" dirty="0">
                <a:solidFill>
                  <a:srgbClr val="CE9178"/>
                </a:solidFill>
                <a:effectLst/>
                <a:latin typeface="Consolas" panose="020B0609020204030204" pitchFamily="49" charset="0"/>
              </a:rPr>
              <a:t>'Canario'</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animal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animales:</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animal.lower</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'ornitorrinco'</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animales[i] = </a:t>
            </a:r>
            <a:r>
              <a:rPr lang="es-ES" sz="1600" b="0" dirty="0">
                <a:solidFill>
                  <a:srgbClr val="CE9178"/>
                </a:solidFill>
                <a:effectLst/>
                <a:latin typeface="Consolas" panose="020B0609020204030204" pitchFamily="49" charset="0"/>
              </a:rPr>
              <a:t>'Animal no doméstico'</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continue</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'El animal numero {} es {}'</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format</a:t>
            </a:r>
            <a:r>
              <a:rPr lang="es-ES" sz="1600" b="0" dirty="0">
                <a:solidFill>
                  <a:srgbClr val="D4D4D4"/>
                </a:solidFill>
                <a:effectLst/>
                <a:latin typeface="Consolas" panose="020B0609020204030204" pitchFamily="49" charset="0"/>
              </a:rPr>
              <a:t>(i, animal))</a:t>
            </a:r>
          </a:p>
          <a:p>
            <a:r>
              <a:rPr lang="es-ES" sz="1600" b="0" dirty="0">
                <a:solidFill>
                  <a:srgbClr val="D4D4D4"/>
                </a:solidFill>
                <a:effectLst/>
                <a:latin typeface="Consolas" panose="020B0609020204030204" pitchFamily="49" charset="0"/>
              </a:rPr>
              <a:t>    </a:t>
            </a:r>
            <a:r>
              <a:rPr lang="es-ES" sz="1600" b="0" dirty="0">
                <a:solidFill>
                  <a:srgbClr val="6A9955"/>
                </a:solidFill>
                <a:effectLst/>
                <a:latin typeface="Consolas" panose="020B0609020204030204" pitchFamily="49" charset="0"/>
              </a:rPr>
              <a:t># </a:t>
            </a:r>
            <a:r>
              <a:rPr lang="es-ES" sz="1600" b="0" dirty="0" err="1">
                <a:solidFill>
                  <a:srgbClr val="6A9955"/>
                </a:solidFill>
                <a:effectLst/>
                <a:latin typeface="Consolas" panose="020B0609020204030204" pitchFamily="49" charset="0"/>
              </a:rPr>
              <a:t>print</a:t>
            </a:r>
            <a:r>
              <a:rPr lang="es-ES" sz="1600" b="0" dirty="0">
                <a:solidFill>
                  <a:srgbClr val="6A9955"/>
                </a:solidFill>
                <a:effectLst/>
                <a:latin typeface="Consolas" panose="020B0609020204030204" pitchFamily="49" charset="0"/>
              </a:rPr>
              <a:t>(</a:t>
            </a:r>
            <a:r>
              <a:rPr lang="es-ES" sz="1600" b="0" dirty="0" err="1">
                <a:solidFill>
                  <a:srgbClr val="6A9955"/>
                </a:solidFill>
                <a:effectLst/>
                <a:latin typeface="Consolas" panose="020B0609020204030204" pitchFamily="49" charset="0"/>
              </a:rPr>
              <a:t>f'El</a:t>
            </a:r>
            <a:r>
              <a:rPr lang="es-ES" sz="1600" b="0" dirty="0">
                <a:solidFill>
                  <a:srgbClr val="6A9955"/>
                </a:solidFill>
                <a:effectLst/>
                <a:latin typeface="Consolas" panose="020B0609020204030204" pitchFamily="49" charset="0"/>
              </a:rPr>
              <a:t> animal numero {i} es {animal}')</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(animales)</a:t>
            </a:r>
          </a:p>
        </p:txBody>
      </p:sp>
      <p:sp>
        <p:nvSpPr>
          <p:cNvPr id="9" name="CuadroTexto 8">
            <a:extLst>
              <a:ext uri="{FF2B5EF4-FFF2-40B4-BE49-F238E27FC236}">
                <a16:creationId xmlns:a16="http://schemas.microsoft.com/office/drawing/2014/main" id="{5455DD1A-EA4A-4C2C-80EE-9804BDC8FBE2}"/>
              </a:ext>
            </a:extLst>
          </p:cNvPr>
          <p:cNvSpPr txBox="1"/>
          <p:nvPr/>
        </p:nvSpPr>
        <p:spPr>
          <a:xfrm>
            <a:off x="5954560" y="4503912"/>
            <a:ext cx="5249972" cy="1200329"/>
          </a:xfrm>
          <a:prstGeom prst="rect">
            <a:avLst/>
          </a:prstGeom>
          <a:noFill/>
        </p:spPr>
        <p:txBody>
          <a:bodyPr wrap="square">
            <a:spAutoFit/>
          </a:bodyPr>
          <a:lstStyle/>
          <a:p>
            <a:r>
              <a:rPr lang="es-ES" dirty="0"/>
              <a:t>El animal numero 1 es Perro</a:t>
            </a:r>
          </a:p>
          <a:p>
            <a:r>
              <a:rPr lang="es-ES" dirty="0"/>
              <a:t>El animal numero 2 es Gato</a:t>
            </a:r>
          </a:p>
          <a:p>
            <a:r>
              <a:rPr lang="es-ES" dirty="0"/>
              <a:t>El animal numero 4 es Canario</a:t>
            </a:r>
          </a:p>
          <a:p>
            <a:r>
              <a:rPr lang="es-ES" dirty="0"/>
              <a:t>['Perro', 'Gato', 'Animal no doméstico', 'Canario']</a:t>
            </a:r>
          </a:p>
        </p:txBody>
      </p:sp>
    </p:spTree>
    <p:extLst>
      <p:ext uri="{BB962C8B-B14F-4D97-AF65-F5344CB8AC3E}">
        <p14:creationId xmlns:p14="http://schemas.microsoft.com/office/powerpoint/2010/main" val="655506718"/>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Iteraciones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Interrupciones: break</a:t>
            </a:r>
          </a:p>
          <a:p>
            <a:endParaRPr lang="es-ES" sz="2000" dirty="0"/>
          </a:p>
          <a:p>
            <a:r>
              <a:rPr lang="es-ES" sz="2000" dirty="0"/>
              <a:t>Interrupción condicional del proceso de iteración</a:t>
            </a:r>
          </a:p>
          <a:p>
            <a:endParaRPr lang="es-ES" sz="2000" dirty="0"/>
          </a:p>
          <a:p>
            <a:r>
              <a:rPr lang="es-ES" sz="2000" dirty="0" err="1"/>
              <a:t>else</a:t>
            </a:r>
            <a:r>
              <a:rPr lang="es-ES" sz="2000" dirty="0"/>
              <a:t>: alternativas a la condición del </a:t>
            </a:r>
            <a:r>
              <a:rPr lang="es-ES" sz="2000" dirty="0" err="1"/>
              <a:t>while</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369332"/>
          </a:xfrm>
          <a:prstGeom prst="rect">
            <a:avLst/>
          </a:prstGeom>
          <a:noFill/>
        </p:spPr>
        <p:txBody>
          <a:bodyPr wrap="square" rtlCol="0">
            <a:spAutoFit/>
          </a:bodyPr>
          <a:lstStyle/>
          <a:p>
            <a:r>
              <a:rPr lang="es-ES" b="1" u="sng" dirty="0">
                <a:solidFill>
                  <a:srgbClr val="D4D4D4"/>
                </a:solidFill>
                <a:latin typeface="Consolas" panose="020B0609020204030204" pitchFamily="49" charset="0"/>
              </a:rPr>
              <a:t>07_iteraciones_interrupcion.py</a:t>
            </a:r>
            <a:endParaRPr lang="es-ES" dirty="0">
              <a:solidFill>
                <a:srgbClr val="D4D4D4"/>
              </a:solidFill>
              <a:latin typeface="Consolas" panose="020B0609020204030204" pitchFamily="49" charset="0"/>
            </a:endParaRPr>
          </a:p>
        </p:txBody>
      </p:sp>
      <p:sp>
        <p:nvSpPr>
          <p:cNvPr id="10" name="CuadroTexto 9">
            <a:extLst>
              <a:ext uri="{FF2B5EF4-FFF2-40B4-BE49-F238E27FC236}">
                <a16:creationId xmlns:a16="http://schemas.microsoft.com/office/drawing/2014/main" id="{93F4933B-FB6F-4C19-A70F-503EC688F77C}"/>
              </a:ext>
            </a:extLst>
          </p:cNvPr>
          <p:cNvSpPr txBox="1"/>
          <p:nvPr/>
        </p:nvSpPr>
        <p:spPr>
          <a:xfrm>
            <a:off x="5140361" y="884946"/>
            <a:ext cx="6320954" cy="2862322"/>
          </a:xfrm>
          <a:prstGeom prst="rect">
            <a:avLst/>
          </a:prstGeom>
          <a:noFill/>
        </p:spPr>
        <p:txBody>
          <a:bodyPr wrap="square">
            <a:spAutoFit/>
          </a:bodyPr>
          <a:lstStyle/>
          <a:p>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'1111'</a:t>
            </a:r>
            <a:endParaRPr lang="es-ES" sz="1600" b="0" dirty="0">
              <a:solidFill>
                <a:srgbClr val="D4D4D4"/>
              </a:solidFill>
              <a:effectLst/>
              <a:latin typeface="Consolas" panose="020B0609020204030204" pitchFamily="49" charset="0"/>
            </a:endParaRPr>
          </a:p>
          <a:p>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a:solidFill>
                  <a:srgbClr val="CE9178"/>
                </a:solidFill>
                <a:effectLst/>
                <a:latin typeface="Consolas" panose="020B0609020204030204" pitchFamily="49" charset="0"/>
              </a:rPr>
              <a:t>''</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while</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a:t>
            </a:r>
            <a:r>
              <a:rPr lang="es-ES" sz="1600" b="0" dirty="0" err="1">
                <a:solidFill>
                  <a:srgbClr val="D4D4D4"/>
                </a:solidFill>
                <a:effectLst/>
                <a:latin typeface="Consolas" panose="020B0609020204030204" pitchFamily="49" charset="0"/>
              </a:rPr>
              <a:t>passw</a:t>
            </a:r>
            <a:r>
              <a:rPr lang="es-ES" sz="1600" b="0" dirty="0">
                <a:solidFill>
                  <a:srgbClr val="D4D4D4"/>
                </a:solidFill>
                <a:effectLst/>
                <a:latin typeface="Consolas" panose="020B0609020204030204" pitchFamily="49" charset="0"/>
              </a:rPr>
              <a:t>): </a:t>
            </a:r>
          </a:p>
          <a:p>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userPass</a:t>
            </a:r>
            <a:r>
              <a:rPr lang="es-ES" sz="1600" b="0" dirty="0">
                <a:solidFill>
                  <a:srgbClr val="D4D4D4"/>
                </a:solidFill>
                <a:effectLst/>
                <a:latin typeface="Consolas" panose="020B0609020204030204" pitchFamily="49" charset="0"/>
              </a:rPr>
              <a:t> = input(</a:t>
            </a:r>
            <a:r>
              <a:rPr lang="es-ES" sz="1600" b="0" dirty="0">
                <a:solidFill>
                  <a:srgbClr val="CE9178"/>
                </a:solidFill>
                <a:effectLst/>
                <a:latin typeface="Consolas" panose="020B0609020204030204" pitchFamily="49" charset="0"/>
              </a:rPr>
              <a:t>'¿Cual es la contraseña 😁?'</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if</a:t>
            </a:r>
            <a:r>
              <a:rPr lang="es-ES" sz="1600" b="0" dirty="0">
                <a:solidFill>
                  <a:srgbClr val="D4D4D4"/>
                </a:solidFill>
                <a:effectLst/>
                <a:latin typeface="Consolas" panose="020B0609020204030204" pitchFamily="49" charset="0"/>
              </a:rPr>
              <a:t> i &gt; </a:t>
            </a:r>
            <a:r>
              <a:rPr lang="es-ES" sz="1600" b="0" dirty="0">
                <a:solidFill>
                  <a:srgbClr val="B5CEA8"/>
                </a:solidFill>
                <a:effectLst/>
                <a:latin typeface="Consolas" panose="020B0609020204030204" pitchFamily="49" charset="0"/>
              </a:rPr>
              <a:t>4</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'Demasiados intentos'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break</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i += </a:t>
            </a:r>
            <a:r>
              <a:rPr lang="es-ES" sz="1600" b="0" dirty="0">
                <a:solidFill>
                  <a:srgbClr val="B5CEA8"/>
                </a:solidFill>
                <a:effectLst/>
                <a:latin typeface="Consolas" panose="020B0609020204030204" pitchFamily="49" charset="0"/>
              </a:rPr>
              <a:t>1</a:t>
            </a:r>
            <a:endParaRPr lang="es-ES" sz="1600" b="0" dirty="0">
              <a:solidFill>
                <a:srgbClr val="D4D4D4"/>
              </a:solidFill>
              <a:effectLst/>
              <a:latin typeface="Consolas" panose="020B0609020204030204" pitchFamily="49" charset="0"/>
            </a:endParaRPr>
          </a:p>
          <a:p>
            <a:r>
              <a:rPr lang="es-ES" sz="1600" b="0" dirty="0" err="1">
                <a:solidFill>
                  <a:srgbClr val="569CD6"/>
                </a:solidFill>
                <a:effectLst/>
                <a:latin typeface="Consolas" panose="020B0609020204030204" pitchFamily="49" charset="0"/>
              </a:rPr>
              <a:t>else</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'Saludos, ya estas dentro'</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62684FD-F746-4723-8BD7-365B2DE1AFE7}"/>
              </a:ext>
            </a:extLst>
          </p:cNvPr>
          <p:cNvSpPr txBox="1"/>
          <p:nvPr/>
        </p:nvSpPr>
        <p:spPr>
          <a:xfrm>
            <a:off x="7729655" y="3842205"/>
            <a:ext cx="3818878" cy="1754326"/>
          </a:xfrm>
          <a:prstGeom prst="rect">
            <a:avLst/>
          </a:prstGeom>
          <a:noFill/>
        </p:spPr>
        <p:txBody>
          <a:bodyPr wrap="square">
            <a:spAutoFit/>
          </a:bodyPr>
          <a:lstStyle/>
          <a:p>
            <a:r>
              <a:rPr lang="es-ES" dirty="0"/>
              <a:t>¿Cual es la contraseña 😁?1234</a:t>
            </a:r>
          </a:p>
          <a:p>
            <a:r>
              <a:rPr lang="es-ES" dirty="0"/>
              <a:t>¿Cual es la contraseña 😁?2345</a:t>
            </a:r>
          </a:p>
          <a:p>
            <a:r>
              <a:rPr lang="es-ES" dirty="0"/>
              <a:t>¿Cual es la contraseña 😁?4567</a:t>
            </a:r>
          </a:p>
          <a:p>
            <a:r>
              <a:rPr lang="es-ES" dirty="0"/>
              <a:t>¿Cual es la contraseña 😁?23423</a:t>
            </a:r>
          </a:p>
          <a:p>
            <a:r>
              <a:rPr lang="es-ES" dirty="0"/>
              <a:t>¿Cual es la contraseña 😁?12345</a:t>
            </a:r>
          </a:p>
          <a:p>
            <a:r>
              <a:rPr lang="es-ES" dirty="0"/>
              <a:t>Demasiados intentos</a:t>
            </a:r>
          </a:p>
        </p:txBody>
      </p:sp>
      <p:sp>
        <p:nvSpPr>
          <p:cNvPr id="13" name="CuadroTexto 12">
            <a:extLst>
              <a:ext uri="{FF2B5EF4-FFF2-40B4-BE49-F238E27FC236}">
                <a16:creationId xmlns:a16="http://schemas.microsoft.com/office/drawing/2014/main" id="{5AEE6DE8-D090-495E-BD03-21F63350C311}"/>
              </a:ext>
            </a:extLst>
          </p:cNvPr>
          <p:cNvSpPr txBox="1"/>
          <p:nvPr/>
        </p:nvSpPr>
        <p:spPr>
          <a:xfrm>
            <a:off x="7729655" y="5786405"/>
            <a:ext cx="3308437" cy="646331"/>
          </a:xfrm>
          <a:prstGeom prst="rect">
            <a:avLst/>
          </a:prstGeom>
          <a:noFill/>
        </p:spPr>
        <p:txBody>
          <a:bodyPr wrap="square">
            <a:spAutoFit/>
          </a:bodyPr>
          <a:lstStyle/>
          <a:p>
            <a:r>
              <a:rPr lang="es-ES" dirty="0"/>
              <a:t>¿Cual es la contraseña 😁?1111</a:t>
            </a:r>
          </a:p>
          <a:p>
            <a:r>
              <a:rPr lang="es-ES" dirty="0"/>
              <a:t>Saludos, ya estas dentro</a:t>
            </a:r>
          </a:p>
        </p:txBody>
      </p:sp>
    </p:spTree>
    <p:extLst>
      <p:ext uri="{BB962C8B-B14F-4D97-AF65-F5344CB8AC3E}">
        <p14:creationId xmlns:p14="http://schemas.microsoft.com/office/powerpoint/2010/main" val="3089340945"/>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4" name="Group 1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2" name="Freeform: Shape 2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6" name="Group 1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8" name="Freeform: Shape 1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ítulo 4">
            <a:extLst>
              <a:ext uri="{FF2B5EF4-FFF2-40B4-BE49-F238E27FC236}">
                <a16:creationId xmlns:a16="http://schemas.microsoft.com/office/drawing/2014/main" id="{5EFDE982-A98F-4F80-B340-80EECB36A66E}"/>
              </a:ext>
            </a:extLst>
          </p:cNvPr>
          <p:cNvSpPr>
            <a:spLocks noGrp="1"/>
          </p:cNvSpPr>
          <p:nvPr>
            <p:ph type="title"/>
          </p:nvPr>
        </p:nvSpPr>
        <p:spPr>
          <a:xfrm>
            <a:off x="827088" y="1641752"/>
            <a:ext cx="2655887" cy="3213277"/>
          </a:xfrm>
        </p:spPr>
        <p:txBody>
          <a:bodyPr anchor="t">
            <a:normAutofit/>
          </a:bodyPr>
          <a:lstStyle/>
          <a:p>
            <a:r>
              <a:rPr lang="es-ES" sz="3700">
                <a:solidFill>
                  <a:schemeClr val="bg1"/>
                </a:solidFill>
              </a:rPr>
              <a:t>Errores y excepciones</a:t>
            </a:r>
          </a:p>
        </p:txBody>
      </p:sp>
      <p:sp>
        <p:nvSpPr>
          <p:cNvPr id="6" name="Marcador de contenido 5">
            <a:extLst>
              <a:ext uri="{FF2B5EF4-FFF2-40B4-BE49-F238E27FC236}">
                <a16:creationId xmlns:a16="http://schemas.microsoft.com/office/drawing/2014/main" id="{109014C7-DA8B-4909-B33A-F9D6EC1DC34D}"/>
              </a:ext>
            </a:extLst>
          </p:cNvPr>
          <p:cNvSpPr>
            <a:spLocks noGrp="1"/>
          </p:cNvSpPr>
          <p:nvPr>
            <p:ph idx="1"/>
          </p:nvPr>
        </p:nvSpPr>
        <p:spPr>
          <a:xfrm>
            <a:off x="5232401" y="1721579"/>
            <a:ext cx="6140449" cy="3952648"/>
          </a:xfrm>
        </p:spPr>
        <p:txBody>
          <a:bodyPr>
            <a:normAutofit/>
          </a:bodyPr>
          <a:lstStyle/>
          <a:p>
            <a:r>
              <a:rPr lang="es-ES" sz="2400">
                <a:solidFill>
                  <a:schemeClr val="bg1">
                    <a:alpha val="80000"/>
                  </a:schemeClr>
                </a:solidFill>
              </a:rPr>
              <a:t>Se producen durante la ejecución del código</a:t>
            </a:r>
          </a:p>
          <a:p>
            <a:pPr lvl="1"/>
            <a:r>
              <a:rPr lang="es-ES">
                <a:solidFill>
                  <a:schemeClr val="bg1">
                    <a:alpha val="80000"/>
                  </a:schemeClr>
                </a:solidFill>
              </a:rPr>
              <a:t>Las genera el programador: raise</a:t>
            </a:r>
          </a:p>
          <a:p>
            <a:r>
              <a:rPr lang="es-ES" sz="2400">
                <a:solidFill>
                  <a:schemeClr val="bg1">
                    <a:alpha val="80000"/>
                  </a:schemeClr>
                </a:solidFill>
              </a:rPr>
              <a:t>Se capturan y se gestionan para no interrumpir el sesto de la ejecución</a:t>
            </a:r>
          </a:p>
          <a:p>
            <a:pPr lvl="1"/>
            <a:r>
              <a:rPr lang="es-ES">
                <a:solidFill>
                  <a:schemeClr val="bg1">
                    <a:alpha val="80000"/>
                  </a:schemeClr>
                </a:solidFill>
              </a:rPr>
              <a:t>Estructura try – exception – else</a:t>
            </a:r>
          </a:p>
          <a:p>
            <a:pPr lvl="1"/>
            <a:r>
              <a:rPr lang="es-ES">
                <a:solidFill>
                  <a:schemeClr val="bg1">
                    <a:alpha val="80000"/>
                  </a:schemeClr>
                </a:solidFill>
              </a:rPr>
              <a:t>exception puede ser genérico o especifico de un error / excepción</a:t>
            </a:r>
          </a:p>
          <a:p>
            <a:pPr lvl="1"/>
            <a:r>
              <a:rPr lang="es-ES">
                <a:solidFill>
                  <a:schemeClr val="bg1">
                    <a:alpha val="80000"/>
                  </a:schemeClr>
                </a:solidFill>
              </a:rPr>
              <a:t>Puede haber sucecivas sentencias exception</a:t>
            </a:r>
          </a:p>
        </p:txBody>
      </p:sp>
    </p:spTree>
    <p:extLst>
      <p:ext uri="{BB962C8B-B14F-4D97-AF65-F5344CB8AC3E}">
        <p14:creationId xmlns:p14="http://schemas.microsoft.com/office/powerpoint/2010/main" val="1518628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permite capturar cualquier error o excepción que se produzca</a:t>
            </a:r>
          </a:p>
          <a:p>
            <a:endParaRPr lang="es-ES" sz="2000" dirty="0"/>
          </a:p>
          <a:p>
            <a:r>
              <a:rPr lang="es-ES" sz="2000" dirty="0"/>
              <a:t>En </a:t>
            </a:r>
            <a:r>
              <a:rPr lang="es-ES" sz="2000" dirty="0" err="1"/>
              <a:t>except</a:t>
            </a:r>
            <a:r>
              <a:rPr lang="es-ES" sz="2000" dirty="0"/>
              <a:t> podemos recoger el error como una variable para informar sobre él</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8CF13FD-6CF8-4AD0-A435-7196001CE520}"/>
              </a:ext>
            </a:extLst>
          </p:cNvPr>
          <p:cNvSpPr txBox="1"/>
          <p:nvPr/>
        </p:nvSpPr>
        <p:spPr>
          <a:xfrm>
            <a:off x="5184210" y="999725"/>
            <a:ext cx="6097044" cy="2862322"/>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p>
          <a:p>
            <a:r>
              <a:rPr lang="es-ES" dirty="0">
                <a:solidFill>
                  <a:srgbClr val="D4D4D4"/>
                </a:solidFill>
                <a:latin typeface="Consolas" panose="020B0609020204030204" pitchFamily="49" charset="0"/>
              </a:rPr>
              <a:t>		</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DE9C3A49-DC51-46E2-8045-0899F3031174}"/>
              </a:ext>
            </a:extLst>
          </p:cNvPr>
          <p:cNvSpPr txBox="1"/>
          <p:nvPr/>
        </p:nvSpPr>
        <p:spPr>
          <a:xfrm>
            <a:off x="6718646" y="4363987"/>
            <a:ext cx="4918032" cy="923330"/>
          </a:xfrm>
          <a:prstGeom prst="rect">
            <a:avLst/>
          </a:prstGeom>
          <a:noFill/>
        </p:spPr>
        <p:txBody>
          <a:bodyPr wrap="square">
            <a:spAutoFit/>
          </a:bodyPr>
          <a:lstStyle/>
          <a:p>
            <a:r>
              <a:rPr lang="es-ES" dirty="0"/>
              <a:t>Ha ocurrido una </a:t>
            </a:r>
            <a:r>
              <a:rPr lang="es-ES" dirty="0" err="1"/>
              <a:t>excepcion</a:t>
            </a:r>
            <a:r>
              <a:rPr lang="es-ES" dirty="0"/>
              <a:t> =&gt; </a:t>
            </a:r>
            <a:r>
              <a:rPr lang="es-ES" dirty="0" err="1"/>
              <a:t>ZeroDivisionError</a:t>
            </a:r>
            <a:endParaRPr lang="es-ES" dirty="0"/>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752593301"/>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admite diversas sentencias </a:t>
            </a:r>
            <a:r>
              <a:rPr lang="es-ES" sz="2000" dirty="0" err="1"/>
              <a:t>except</a:t>
            </a:r>
            <a:r>
              <a:rPr lang="es-ES" sz="2000" dirty="0"/>
              <a:t>, para discriminar entre diversos errores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11" name="CuadroTexto 10">
            <a:extLst>
              <a:ext uri="{FF2B5EF4-FFF2-40B4-BE49-F238E27FC236}">
                <a16:creationId xmlns:a16="http://schemas.microsoft.com/office/drawing/2014/main" id="{622CBEC3-E070-4D75-8E3D-BE046E6EA028}"/>
              </a:ext>
            </a:extLst>
          </p:cNvPr>
          <p:cNvSpPr txBox="1"/>
          <p:nvPr/>
        </p:nvSpPr>
        <p:spPr>
          <a:xfrm>
            <a:off x="5190473" y="953592"/>
            <a:ext cx="6615308" cy="3139321"/>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Exception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e: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una </a:t>
            </a:r>
            <a:r>
              <a:rPr lang="es-ES" b="0" dirty="0" err="1">
                <a:solidFill>
                  <a:srgbClr val="CE9178"/>
                </a:solidFill>
                <a:effectLst/>
                <a:latin typeface="Consolas" panose="020B0609020204030204" pitchFamily="49" charset="0"/>
              </a:rPr>
              <a:t>excepcion</a:t>
            </a:r>
            <a:r>
              <a:rPr lang="es-ES" b="0" dirty="0">
                <a:solidFill>
                  <a:srgbClr val="CE9178"/>
                </a:solidFill>
                <a:effectLst/>
                <a:latin typeface="Consolas" panose="020B0609020204030204" pitchFamily="49" charset="0"/>
              </a:rPr>
              <a:t>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(e).__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03B0218-C283-419C-BE3C-4BAABC0AD12D}"/>
              </a:ext>
            </a:extLst>
          </p:cNvPr>
          <p:cNvSpPr txBox="1"/>
          <p:nvPr/>
        </p:nvSpPr>
        <p:spPr>
          <a:xfrm>
            <a:off x="8228035" y="4389040"/>
            <a:ext cx="2757291" cy="923330"/>
          </a:xfrm>
          <a:prstGeom prst="rect">
            <a:avLst/>
          </a:prstGeom>
          <a:noFill/>
        </p:spPr>
        <p:txBody>
          <a:bodyPr wrap="square">
            <a:spAutoFit/>
          </a:bodyPr>
          <a:lstStyle/>
          <a:p>
            <a:r>
              <a:rPr lang="es-ES" dirty="0"/>
              <a:t>No se puede dividir por 0</a:t>
            </a:r>
          </a:p>
          <a:p>
            <a:r>
              <a:rPr lang="es-ES" dirty="0" err="1"/>
              <a:t>None</a:t>
            </a:r>
            <a:endParaRPr lang="es-ES" dirty="0"/>
          </a:p>
          <a:p>
            <a:r>
              <a:rPr lang="es-ES" dirty="0"/>
              <a:t>Fin de la aplicación</a:t>
            </a:r>
          </a:p>
        </p:txBody>
      </p:sp>
    </p:spTree>
    <p:extLst>
      <p:ext uri="{BB962C8B-B14F-4D97-AF65-F5344CB8AC3E}">
        <p14:creationId xmlns:p14="http://schemas.microsoft.com/office/powerpoint/2010/main" val="3082449067"/>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Errores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r>
              <a:rPr lang="es-ES" sz="2000" dirty="0"/>
              <a:t>try – </a:t>
            </a:r>
            <a:r>
              <a:rPr lang="es-ES" sz="2000" dirty="0" err="1"/>
              <a:t>except</a:t>
            </a:r>
            <a:r>
              <a:rPr lang="es-ES" sz="2000" dirty="0"/>
              <a:t> también permite capturar errores en la llamada a las funciones</a:t>
            </a:r>
          </a:p>
          <a:p>
            <a:endParaRPr lang="es-ES" sz="2000" dirty="0"/>
          </a:p>
          <a:p>
            <a:r>
              <a:rPr lang="es-ES" sz="2000" dirty="0"/>
              <a:t>Para gestionar la información sobre el error se puede utilizar el módulo </a:t>
            </a:r>
            <a:r>
              <a:rPr lang="es-ES" sz="2000" dirty="0" err="1"/>
              <a:t>logging</a:t>
            </a:r>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08_gestion_errores.py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00AB61C0-0070-487C-96F2-8BB0DA6B06CE}"/>
              </a:ext>
            </a:extLst>
          </p:cNvPr>
          <p:cNvSpPr txBox="1"/>
          <p:nvPr/>
        </p:nvSpPr>
        <p:spPr>
          <a:xfrm>
            <a:off x="5140361" y="794855"/>
            <a:ext cx="6179077" cy="4524315"/>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dividir(</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a/b</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ZeroDivisionError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se puede dividir por 0’</a:t>
            </a:r>
            <a:r>
              <a:rPr lang="es-ES" b="0" dirty="0">
                <a:solidFill>
                  <a:srgbClr val="D4D4D4"/>
                </a:solidFill>
                <a:effectLst/>
                <a:latin typeface="Consolas" panose="020B0609020204030204" pitchFamily="49" charset="0"/>
              </a:rPr>
              <a:t>)</a:t>
            </a:r>
          </a:p>
          <a:p>
            <a:endParaRPr lang="es-ES" b="0" dirty="0">
              <a:solidFill>
                <a:srgbClr val="569CD6"/>
              </a:solidFill>
              <a:effectLst/>
              <a:latin typeface="Consolas" panose="020B0609020204030204" pitchFamily="49" charset="0"/>
            </a:endParaRPr>
          </a:p>
          <a:p>
            <a:r>
              <a:rPr lang="es-ES" b="0" dirty="0">
                <a:solidFill>
                  <a:srgbClr val="569CD6"/>
                </a:solidFill>
                <a:effectLst/>
                <a:latin typeface="Consolas" panose="020B0609020204030204" pitchFamily="49" charset="0"/>
              </a:rPr>
              <a:t>try</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(dividir (</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except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TypeError</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logging.error</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"Ha ocurrido un error =&gt;"</a:t>
            </a:r>
            <a:r>
              <a:rPr lang="es-ES" b="0" dirty="0">
                <a:solidFill>
                  <a:srgbClr val="D4D4D4"/>
                </a:solidFill>
                <a:effectLst/>
                <a:latin typeface="Consolas" panose="020B0609020204030204" pitchFamily="49" charset="0"/>
              </a:rPr>
              <a:t>,</a:t>
            </a:r>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err</a:t>
            </a:r>
            <a:r>
              <a:rPr lang="es-ES" b="0" dirty="0">
                <a:solidFill>
                  <a:srgbClr val="D4D4D4"/>
                </a:solidFill>
                <a:effectLst/>
                <a:latin typeface="Consolas" panose="020B0609020204030204" pitchFamily="49" charset="0"/>
              </a:rPr>
              <a:t>).__</a:t>
            </a:r>
            <a:r>
              <a:rPr lang="es-ES" b="0" dirty="0" err="1">
                <a:solidFill>
                  <a:srgbClr val="D4D4D4"/>
                </a:solidFill>
                <a:effectLst/>
                <a:latin typeface="Consolas" panose="020B0609020204030204" pitchFamily="49" charset="0"/>
              </a:rPr>
              <a:t>name</a:t>
            </a:r>
            <a:r>
              <a:rPr lang="es-ES" b="0" dirty="0">
                <a:solidFill>
                  <a:srgbClr val="D4D4D4"/>
                </a:solidFill>
                <a:effectLst/>
                <a:latin typeface="Consolas" panose="020B0609020204030204" pitchFamily="49" charset="0"/>
              </a:rPr>
              <a:t>__)</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'Fin de la aplicación'</a:t>
            </a:r>
            <a:r>
              <a:rPr lang="es-ES"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E547F9C-BB8C-44C9-9706-E0B02B07B77D}"/>
              </a:ext>
            </a:extLst>
          </p:cNvPr>
          <p:cNvSpPr txBox="1"/>
          <p:nvPr/>
        </p:nvSpPr>
        <p:spPr>
          <a:xfrm>
            <a:off x="5539634" y="5601480"/>
            <a:ext cx="6097044" cy="923330"/>
          </a:xfrm>
          <a:prstGeom prst="rect">
            <a:avLst/>
          </a:prstGeom>
          <a:noFill/>
        </p:spPr>
        <p:txBody>
          <a:bodyPr wrap="square">
            <a:spAutoFit/>
          </a:bodyPr>
          <a:lstStyle/>
          <a:p>
            <a:r>
              <a:rPr lang="es-ES" dirty="0" err="1"/>
              <a:t>ERROR:root:dividir</a:t>
            </a:r>
            <a:r>
              <a:rPr lang="es-ES" dirty="0"/>
              <a:t>() </a:t>
            </a:r>
            <a:r>
              <a:rPr lang="es-ES" dirty="0" err="1"/>
              <a:t>missing</a:t>
            </a:r>
            <a:r>
              <a:rPr lang="es-ES" dirty="0"/>
              <a:t> 1 </a:t>
            </a:r>
            <a:r>
              <a:rPr lang="es-ES" dirty="0" err="1"/>
              <a:t>required</a:t>
            </a:r>
            <a:r>
              <a:rPr lang="es-ES" dirty="0"/>
              <a:t> </a:t>
            </a:r>
            <a:r>
              <a:rPr lang="es-ES" dirty="0" err="1"/>
              <a:t>positional</a:t>
            </a:r>
            <a:r>
              <a:rPr lang="es-ES" dirty="0"/>
              <a:t> </a:t>
            </a:r>
            <a:r>
              <a:rPr lang="es-ES" dirty="0" err="1"/>
              <a:t>argument</a:t>
            </a:r>
            <a:r>
              <a:rPr lang="es-ES" dirty="0"/>
              <a:t>: 'b'</a:t>
            </a:r>
          </a:p>
          <a:p>
            <a:r>
              <a:rPr lang="es-ES" dirty="0"/>
              <a:t>Ha ocurrido un error =&gt; </a:t>
            </a:r>
            <a:r>
              <a:rPr lang="es-ES" dirty="0" err="1"/>
              <a:t>TypeError</a:t>
            </a:r>
            <a:endParaRPr lang="es-ES" dirty="0"/>
          </a:p>
          <a:p>
            <a:r>
              <a:rPr lang="es-ES" dirty="0"/>
              <a:t>Fin de la aplicación</a:t>
            </a:r>
          </a:p>
        </p:txBody>
      </p:sp>
    </p:spTree>
    <p:extLst>
      <p:ext uri="{BB962C8B-B14F-4D97-AF65-F5344CB8AC3E}">
        <p14:creationId xmlns:p14="http://schemas.microsoft.com/office/powerpoint/2010/main" val="2925011999"/>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E21D4E3D-A894-4A43-8FA4-264B1CECCC80}"/>
              </a:ext>
            </a:extLst>
          </p:cNvPr>
          <p:cNvSpPr>
            <a:spLocks noGrp="1"/>
          </p:cNvSpPr>
          <p:nvPr>
            <p:ph type="title"/>
          </p:nvPr>
        </p:nvSpPr>
        <p:spPr>
          <a:xfrm>
            <a:off x="1712915" y="1040400"/>
            <a:ext cx="7866060" cy="707886"/>
          </a:xfrm>
        </p:spPr>
        <p:txBody>
          <a:bodyPr anchor="b">
            <a:normAutofit/>
          </a:bodyPr>
          <a:lstStyle/>
          <a:p>
            <a:r>
              <a:rPr lang="es-ES" sz="4000">
                <a:solidFill>
                  <a:schemeClr val="bg1"/>
                </a:solidFill>
              </a:rPr>
              <a:t>Tipos complejos (colecciones)</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4B4793B9-2F06-4975-BBED-0A73A9C806DA}"/>
              </a:ext>
            </a:extLst>
          </p:cNvPr>
          <p:cNvSpPr>
            <a:spLocks noGrp="1"/>
          </p:cNvSpPr>
          <p:nvPr>
            <p:ph idx="1"/>
          </p:nvPr>
        </p:nvSpPr>
        <p:spPr>
          <a:xfrm>
            <a:off x="1712914" y="3070719"/>
            <a:ext cx="7866061" cy="2937969"/>
          </a:xfrm>
        </p:spPr>
        <p:txBody>
          <a:bodyPr>
            <a:normAutofit/>
          </a:bodyPr>
          <a:lstStyle/>
          <a:p>
            <a:r>
              <a:rPr lang="es-ES" sz="2200" dirty="0">
                <a:solidFill>
                  <a:schemeClr val="bg1">
                    <a:alpha val="80000"/>
                  </a:schemeClr>
                </a:solidFill>
              </a:rPr>
              <a:t>Listas: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list</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a:t>
            </a:r>
          </a:p>
          <a:p>
            <a:r>
              <a:rPr lang="es-ES" sz="2200" dirty="0">
                <a:solidFill>
                  <a:schemeClr val="bg1">
                    <a:alpha val="80000"/>
                  </a:schemeClr>
                </a:solidFill>
              </a:rPr>
              <a:t>Tupas: </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tuple</a:t>
            </a:r>
            <a:r>
              <a:rPr lang="es-ES" sz="2200" dirty="0">
                <a:solidFill>
                  <a:schemeClr val="bg1">
                    <a:alpha val="80000"/>
                  </a:schemeClr>
                </a:solidFill>
              </a:rPr>
              <a:t>’&gt;</a:t>
            </a:r>
            <a:br>
              <a:rPr lang="es-ES" sz="2200" dirty="0">
                <a:solidFill>
                  <a:schemeClr val="bg1">
                    <a:alpha val="80000"/>
                  </a:schemeClr>
                </a:solidFill>
              </a:rPr>
            </a:br>
            <a:r>
              <a:rPr lang="es-ES" sz="2200" dirty="0">
                <a:solidFill>
                  <a:schemeClr val="bg1">
                    <a:alpha val="80000"/>
                  </a:schemeClr>
                </a:solidFill>
              </a:rPr>
              <a:t>[array inmutable]</a:t>
            </a:r>
          </a:p>
          <a:p>
            <a:r>
              <a:rPr lang="es-ES" sz="2200" dirty="0">
                <a:solidFill>
                  <a:schemeClr val="bg1">
                    <a:alpha val="80000"/>
                  </a:schemeClr>
                </a:solidFill>
              </a:rPr>
              <a:t>Sets o Conjuntos: &lt;</a:t>
            </a:r>
            <a:r>
              <a:rPr lang="es-ES" sz="2200" dirty="0" err="1">
                <a:solidFill>
                  <a:schemeClr val="bg1">
                    <a:alpha val="80000"/>
                  </a:schemeClr>
                </a:solidFill>
              </a:rPr>
              <a:t>class</a:t>
            </a:r>
            <a:r>
              <a:rPr lang="es-ES" sz="2200" dirty="0">
                <a:solidFill>
                  <a:schemeClr val="bg1">
                    <a:alpha val="80000"/>
                  </a:schemeClr>
                </a:solidFill>
              </a:rPr>
              <a:t> 'set’&gt; </a:t>
            </a:r>
            <a:br>
              <a:rPr lang="es-ES" sz="2200" dirty="0">
                <a:solidFill>
                  <a:schemeClr val="bg1">
                    <a:alpha val="80000"/>
                  </a:schemeClr>
                </a:solidFill>
              </a:rPr>
            </a:br>
            <a:r>
              <a:rPr lang="es-ES" sz="2200" dirty="0">
                <a:solidFill>
                  <a:schemeClr val="bg1">
                    <a:alpha val="80000"/>
                  </a:schemeClr>
                </a:solidFill>
              </a:rPr>
              <a:t>[array de elementos únicos]</a:t>
            </a:r>
          </a:p>
          <a:p>
            <a:r>
              <a:rPr lang="es-ES" sz="2200" dirty="0">
                <a:solidFill>
                  <a:schemeClr val="bg1">
                    <a:alpha val="80000"/>
                  </a:schemeClr>
                </a:solidFill>
              </a:rPr>
              <a:t>Diccionarios: &lt;</a:t>
            </a:r>
            <a:r>
              <a:rPr lang="es-ES" sz="2200" dirty="0" err="1">
                <a:solidFill>
                  <a:schemeClr val="bg1">
                    <a:alpha val="80000"/>
                  </a:schemeClr>
                </a:solidFill>
              </a:rPr>
              <a:t>class</a:t>
            </a:r>
            <a:r>
              <a:rPr lang="es-ES" sz="2200" dirty="0">
                <a:solidFill>
                  <a:schemeClr val="bg1">
                    <a:alpha val="80000"/>
                  </a:schemeClr>
                </a:solidFill>
              </a:rPr>
              <a:t> '</a:t>
            </a:r>
            <a:r>
              <a:rPr lang="es-ES" sz="2200" dirty="0" err="1">
                <a:solidFill>
                  <a:schemeClr val="bg1">
                    <a:alpha val="80000"/>
                  </a:schemeClr>
                </a:solidFill>
              </a:rPr>
              <a:t>dict</a:t>
            </a:r>
            <a:r>
              <a:rPr lang="es-ES" sz="2200" dirty="0">
                <a:solidFill>
                  <a:schemeClr val="bg1">
                    <a:alpha val="80000"/>
                  </a:schemeClr>
                </a:solidFill>
              </a:rPr>
              <a:t>’&gt; </a:t>
            </a:r>
            <a:br>
              <a:rPr lang="es-ES" sz="2200" dirty="0">
                <a:solidFill>
                  <a:schemeClr val="bg1">
                    <a:alpha val="80000"/>
                  </a:schemeClr>
                </a:solidFill>
              </a:rPr>
            </a:br>
            <a:r>
              <a:rPr lang="es-ES" sz="2200" dirty="0">
                <a:solidFill>
                  <a:schemeClr val="bg1">
                    <a:alpha val="80000"/>
                  </a:schemeClr>
                </a:solidFill>
              </a:rPr>
              <a:t>[array asociativo, hash, objeto literal, POJO]</a:t>
            </a:r>
          </a:p>
          <a:p>
            <a:endParaRPr lang="es-ES" sz="2200" dirty="0">
              <a:solidFill>
                <a:schemeClr val="bg1">
                  <a:alpha val="80000"/>
                </a:schemeClr>
              </a:solidFill>
            </a:endParaRPr>
          </a:p>
        </p:txBody>
      </p:sp>
    </p:spTree>
    <p:extLst>
      <p:ext uri="{BB962C8B-B14F-4D97-AF65-F5344CB8AC3E}">
        <p14:creationId xmlns:p14="http://schemas.microsoft.com/office/powerpoint/2010/main" val="2319855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Listas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Al ser iterables soportan indexación y </a:t>
            </a:r>
            <a:r>
              <a:rPr lang="es-ES" sz="2000" dirty="0" err="1"/>
              <a:t>slicing</a:t>
            </a:r>
            <a:br>
              <a:rPr lang="es-ES" sz="2000" dirty="0"/>
            </a:br>
            <a:r>
              <a:rPr lang="es-ES" sz="2000" dirty="0"/>
              <a:t>(igual que los </a:t>
            </a:r>
            <a:r>
              <a:rPr lang="es-ES" sz="2000" dirty="0" err="1"/>
              <a:t>strings</a:t>
            </a:r>
            <a:r>
              <a:rPr lang="es-ES" sz="2000" dirty="0"/>
              <a:t>)</a:t>
            </a:r>
          </a:p>
          <a:p>
            <a:endParaRPr lang="es-ES" sz="2000" dirty="0"/>
          </a:p>
          <a:p>
            <a:r>
              <a:rPr lang="es-ES" sz="2000" dirty="0"/>
              <a:t>Se concatenan mediante +</a:t>
            </a:r>
          </a:p>
          <a:p>
            <a:endParaRPr lang="es-ES" sz="2000" dirty="0"/>
          </a:p>
          <a:p>
            <a:r>
              <a:rPr lang="es-ES" sz="2000" dirty="0"/>
              <a:t>Su contenido es mutable utilizando los índices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0n_&lt;file&gt;.py</a:t>
            </a:r>
          </a:p>
          <a:p>
            <a:endParaRPr lang="es-E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758022771"/>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s-ES" sz="3800" kern="1200" dirty="0">
                <a:solidFill>
                  <a:srgbClr val="FFFFFF"/>
                </a:solidFill>
                <a:latin typeface="+mj-lt"/>
                <a:ea typeface="+mj-ea"/>
                <a:cs typeface="+mj-cs"/>
              </a:rPr>
              <a:t>Ejercicio</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4379709" y="686862"/>
            <a:ext cx="7037591" cy="5475129"/>
          </a:xfrm>
        </p:spPr>
        <p:txBody>
          <a:bodyPr vert="horz" lIns="91440" tIns="45720" rIns="91440" bIns="45720" rtlCol="0" anchor="ctr">
            <a:normAutofit lnSpcReduction="10000"/>
          </a:bodyPr>
          <a:lstStyle/>
          <a:p>
            <a:r>
              <a:rPr lang="es-ES" sz="2600" dirty="0"/>
              <a:t>La siguiente matriz (o lista con listas anidadas) debe cumplir una condición, y es que en cada fila el cuarto elemento siempre debe ser el resultado de sumar los tres primeros. ¿Eres capaz de modificar las sumas incorrectas utilizando la técnica del </a:t>
            </a:r>
            <a:r>
              <a:rPr lang="es-ES" sz="2600" dirty="0" err="1"/>
              <a:t>slicing</a:t>
            </a:r>
            <a:r>
              <a:rPr lang="es-ES" sz="2600" dirty="0"/>
              <a:t>?</a:t>
            </a:r>
          </a:p>
          <a:p>
            <a:r>
              <a:rPr lang="es-ES" sz="2600" dirty="0"/>
              <a:t>Pista: La función llamada sum(lista) devuelve una suma de todos los elementos de la lista</a:t>
            </a:r>
          </a:p>
          <a:p>
            <a:r>
              <a:rPr lang="pt-BR" sz="2600" dirty="0"/>
              <a:t>matriz = [ </a:t>
            </a:r>
          </a:p>
          <a:p>
            <a:r>
              <a:rPr lang="pt-BR" sz="2600" dirty="0"/>
              <a:t>    [1, 1, 1, 3],</a:t>
            </a:r>
          </a:p>
          <a:p>
            <a:r>
              <a:rPr lang="pt-BR" sz="2600" dirty="0"/>
              <a:t>    [2, 2, 2, 7],</a:t>
            </a:r>
          </a:p>
          <a:p>
            <a:r>
              <a:rPr lang="pt-BR" sz="2600" dirty="0"/>
              <a:t>    [3, 3, 3, 9],</a:t>
            </a:r>
          </a:p>
          <a:p>
            <a:r>
              <a:rPr lang="pt-BR" sz="2600" dirty="0"/>
              <a:t>    [4, 4, 4, 13]</a:t>
            </a:r>
          </a:p>
          <a:p>
            <a:r>
              <a:rPr lang="pt-BR" sz="2600" dirty="0"/>
              <a:t>]</a:t>
            </a:r>
            <a:endParaRPr lang="en-US" sz="26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3511" y="4532776"/>
            <a:ext cx="1632648" cy="1632648"/>
          </a:xfrm>
          <a:prstGeom prst="rect">
            <a:avLst/>
          </a:prstGeom>
        </p:spPr>
      </p:pic>
    </p:spTree>
    <p:extLst>
      <p:ext uri="{BB962C8B-B14F-4D97-AF65-F5344CB8AC3E}">
        <p14:creationId xmlns:p14="http://schemas.microsoft.com/office/powerpoint/2010/main" val="3220293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39818F0-DA68-44ED-BDF7-B3DECE3749BF}"/>
              </a:ext>
            </a:extLst>
          </p:cNvPr>
          <p:cNvSpPr>
            <a:spLocks noGrp="1"/>
          </p:cNvSpPr>
          <p:nvPr>
            <p:ph type="title"/>
          </p:nvPr>
        </p:nvSpPr>
        <p:spPr>
          <a:xfrm>
            <a:off x="4965430" y="629268"/>
            <a:ext cx="6586491" cy="1286160"/>
          </a:xfrm>
        </p:spPr>
        <p:txBody>
          <a:bodyPr anchor="b">
            <a:normAutofit/>
          </a:bodyPr>
          <a:lstStyle/>
          <a:p>
            <a:r>
              <a:rPr lang="es-ES"/>
              <a:t>Métodos de las listas</a:t>
            </a:r>
            <a:endParaRPr lang="es-ES" dirty="0"/>
          </a:p>
        </p:txBody>
      </p:sp>
      <p:sp>
        <p:nvSpPr>
          <p:cNvPr id="6" name="Marcador de contenido 5">
            <a:extLst>
              <a:ext uri="{FF2B5EF4-FFF2-40B4-BE49-F238E27FC236}">
                <a16:creationId xmlns:a16="http://schemas.microsoft.com/office/drawing/2014/main" id="{C34FB62E-2971-4803-835F-FBF4686A302A}"/>
              </a:ext>
            </a:extLst>
          </p:cNvPr>
          <p:cNvSpPr>
            <a:spLocks noGrp="1"/>
          </p:cNvSpPr>
          <p:nvPr>
            <p:ph idx="1"/>
          </p:nvPr>
        </p:nvSpPr>
        <p:spPr>
          <a:xfrm>
            <a:off x="4965431" y="2438400"/>
            <a:ext cx="6586489" cy="3785419"/>
          </a:xfrm>
        </p:spPr>
        <p:txBody>
          <a:bodyPr>
            <a:normAutofit/>
          </a:bodyPr>
          <a:lstStyle/>
          <a:p>
            <a:r>
              <a:rPr lang="en-GB" sz="1600" dirty="0"/>
              <a:t>append() - </a:t>
            </a:r>
            <a:r>
              <a:rPr lang="es-ES" sz="1600" dirty="0"/>
              <a:t>Añade un ítem al final de la lista</a:t>
            </a:r>
            <a:endParaRPr lang="en-GB" sz="1600" dirty="0"/>
          </a:p>
          <a:p>
            <a:r>
              <a:rPr lang="en-GB" sz="1600" dirty="0"/>
              <a:t>clear() - </a:t>
            </a:r>
            <a:r>
              <a:rPr lang="es-ES" sz="1600" dirty="0"/>
              <a:t>Vacía todos los ítems de una lista</a:t>
            </a:r>
            <a:endParaRPr lang="en-GB" sz="1600" dirty="0"/>
          </a:p>
          <a:p>
            <a:r>
              <a:rPr lang="en-GB" sz="1600" dirty="0"/>
              <a:t>copy()</a:t>
            </a:r>
          </a:p>
          <a:p>
            <a:r>
              <a:rPr lang="en-GB" sz="1600" dirty="0"/>
              <a:t>count() - </a:t>
            </a:r>
            <a:r>
              <a:rPr lang="es-ES" sz="1600" dirty="0"/>
              <a:t>Cuenta el número de veces que aparece un ítem</a:t>
            </a:r>
            <a:endParaRPr lang="en-GB" sz="1600" dirty="0"/>
          </a:p>
          <a:p>
            <a:r>
              <a:rPr lang="en-GB" sz="1600" dirty="0"/>
              <a:t>extend() - </a:t>
            </a:r>
            <a:r>
              <a:rPr lang="es-ES" sz="1600" dirty="0"/>
              <a:t>Une una lista a otra</a:t>
            </a:r>
            <a:endParaRPr lang="en-GB" sz="1600" dirty="0"/>
          </a:p>
          <a:p>
            <a:r>
              <a:rPr lang="en-GB" sz="1600" dirty="0"/>
              <a:t>index() - </a:t>
            </a:r>
            <a:r>
              <a:rPr lang="es-ES" sz="1600" dirty="0"/>
              <a:t>Devuelve el índice en el que aparece un ítem (error si no aparece)</a:t>
            </a:r>
            <a:endParaRPr lang="en-GB" sz="1600" dirty="0"/>
          </a:p>
          <a:p>
            <a:r>
              <a:rPr lang="en-GB" sz="1600" dirty="0"/>
              <a:t>insert() - </a:t>
            </a:r>
            <a:r>
              <a:rPr lang="es-ES" sz="1600" dirty="0"/>
              <a:t>Agrega un ítem a la lista en un índice específico</a:t>
            </a:r>
            <a:r>
              <a:rPr lang="en-GB" sz="1600" dirty="0"/>
              <a:t>	</a:t>
            </a:r>
          </a:p>
          <a:p>
            <a:r>
              <a:rPr lang="en-GB" sz="1600" dirty="0"/>
              <a:t>pop() - </a:t>
            </a:r>
            <a:r>
              <a:rPr lang="es-ES" sz="1600" dirty="0"/>
              <a:t>Extrae un ítem de la lista y lo borra</a:t>
            </a:r>
            <a:endParaRPr lang="en-GB" sz="1600" dirty="0"/>
          </a:p>
          <a:p>
            <a:r>
              <a:rPr lang="en-GB" sz="1600" dirty="0"/>
              <a:t>remove() - </a:t>
            </a:r>
            <a:r>
              <a:rPr lang="es-ES" sz="1600" dirty="0"/>
              <a:t>Borra el primer ítem cuyo valor concuerde con el que indicamos</a:t>
            </a:r>
            <a:endParaRPr lang="en-GB" sz="1600" dirty="0"/>
          </a:p>
          <a:p>
            <a:r>
              <a:rPr lang="en-GB" sz="1600" dirty="0"/>
              <a:t>reverse() - Le da la </a:t>
            </a:r>
            <a:r>
              <a:rPr lang="en-GB" sz="1600" dirty="0" err="1"/>
              <a:t>vuelta</a:t>
            </a:r>
            <a:r>
              <a:rPr lang="en-GB" sz="1600" dirty="0"/>
              <a:t> a la </a:t>
            </a:r>
            <a:r>
              <a:rPr lang="en-GB" sz="1600" dirty="0" err="1"/>
              <a:t>lista</a:t>
            </a:r>
            <a:r>
              <a:rPr lang="en-GB" sz="1600" dirty="0"/>
              <a:t> actual</a:t>
            </a:r>
          </a:p>
          <a:p>
            <a:r>
              <a:rPr lang="en-GB" sz="1600" dirty="0"/>
              <a:t>sort() - </a:t>
            </a:r>
            <a:r>
              <a:rPr lang="es-ES" sz="1600" dirty="0"/>
              <a:t>Ordena los ítems de una lista por su valor de menor a mayor</a:t>
            </a:r>
          </a:p>
        </p:txBody>
      </p:sp>
      <p:pic>
        <p:nvPicPr>
          <p:cNvPr id="17" name="Picture 7" descr="Stock exchange numbers">
            <a:extLst>
              <a:ext uri="{FF2B5EF4-FFF2-40B4-BE49-F238E27FC236}">
                <a16:creationId xmlns:a16="http://schemas.microsoft.com/office/drawing/2014/main" id="{03F5693B-F111-4C0E-B17B-291055C0F993}"/>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18"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1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46C02F3-B47A-4B01-95FF-259042BFC473}"/>
              </a:ext>
            </a:extLst>
          </p:cNvPr>
          <p:cNvSpPr>
            <a:spLocks noGrp="1"/>
          </p:cNvSpPr>
          <p:nvPr>
            <p:ph type="title"/>
          </p:nvPr>
        </p:nvSpPr>
        <p:spPr>
          <a:xfrm>
            <a:off x="640079" y="2053641"/>
            <a:ext cx="3669161" cy="2760098"/>
          </a:xfrm>
        </p:spPr>
        <p:txBody>
          <a:bodyPr>
            <a:normAutofit/>
          </a:bodyPr>
          <a:lstStyle/>
          <a:p>
            <a:r>
              <a:rPr lang="es-ES" dirty="0">
                <a:solidFill>
                  <a:srgbClr val="FFFFFF"/>
                </a:solidFill>
              </a:rPr>
              <a:t>Características técnicas</a:t>
            </a:r>
          </a:p>
        </p:txBody>
      </p:sp>
      <p:sp>
        <p:nvSpPr>
          <p:cNvPr id="3" name="Marcador de contenido 2">
            <a:extLst>
              <a:ext uri="{FF2B5EF4-FFF2-40B4-BE49-F238E27FC236}">
                <a16:creationId xmlns:a16="http://schemas.microsoft.com/office/drawing/2014/main" id="{D7D4883A-0B45-447D-978F-56111E54C926}"/>
              </a:ext>
            </a:extLst>
          </p:cNvPr>
          <p:cNvSpPr>
            <a:spLocks noGrp="1"/>
          </p:cNvSpPr>
          <p:nvPr>
            <p:ph idx="1"/>
          </p:nvPr>
        </p:nvSpPr>
        <p:spPr>
          <a:xfrm>
            <a:off x="6090574" y="3189248"/>
            <a:ext cx="5306084" cy="2843251"/>
          </a:xfrm>
        </p:spPr>
        <p:txBody>
          <a:bodyPr anchor="ctr">
            <a:normAutofit/>
          </a:bodyPr>
          <a:lstStyle/>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interpretado</a:t>
            </a:r>
            <a:endParaRPr lang="es-ES" sz="18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de tipado </a:t>
            </a:r>
          </a:p>
          <a:p>
            <a:pPr marL="800100" lvl="1" fontAlgn="ctr">
              <a:spcBef>
                <a:spcPts val="0"/>
              </a:spcBef>
            </a:pPr>
            <a:r>
              <a:rPr lang="es-ES" sz="1800" dirty="0">
                <a:latin typeface="Calibri" panose="020F0502020204030204" pitchFamily="34" charset="0"/>
              </a:rPr>
              <a:t>Fuerte </a:t>
            </a:r>
            <a:r>
              <a:rPr lang="en-GB" sz="1800" dirty="0">
                <a:latin typeface="Calibri" panose="020F0502020204030204" pitchFamily="34" charset="0"/>
              </a:rPr>
              <a:t>(</a:t>
            </a:r>
            <a:r>
              <a:rPr lang="es-ES" sz="1800" dirty="0">
                <a:latin typeface="Calibri" panose="020F0502020204030204" pitchFamily="34" charset="0"/>
              </a:rPr>
              <a:t>se necesita casting explícito</a:t>
            </a:r>
            <a:r>
              <a:rPr lang="en-GB" sz="1800" dirty="0">
                <a:latin typeface="Calibri" panose="020F0502020204030204" pitchFamily="34" charset="0"/>
              </a:rPr>
              <a:t>)</a:t>
            </a:r>
            <a:endParaRPr lang="es-ES" sz="1800" dirty="0">
              <a:effectLst/>
              <a:latin typeface="Calibri" panose="020F0502020204030204" pitchFamily="34" charset="0"/>
            </a:endParaRPr>
          </a:p>
          <a:p>
            <a:pPr marL="800100" lvl="1" fontAlgn="ctr">
              <a:spcBef>
                <a:spcPts val="0"/>
              </a:spcBef>
            </a:pPr>
            <a:r>
              <a:rPr lang="es-ES" sz="1800" dirty="0">
                <a:effectLst/>
                <a:latin typeface="Calibri" panose="020F0502020204030204" pitchFamily="34" charset="0"/>
              </a:rPr>
              <a:t>Dinámico (o mutable)</a:t>
            </a:r>
            <a:endParaRPr lang="es-ES" sz="1100" dirty="0">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s-ES" sz="2400" dirty="0">
                <a:effectLst/>
                <a:latin typeface="Calibri" panose="020F0502020204030204" pitchFamily="34" charset="0"/>
              </a:rPr>
              <a:t>semántica y sintácticamente muy "humano"</a:t>
            </a:r>
            <a:endParaRPr lang="es-ES" sz="1800" dirty="0">
              <a:effectLst/>
              <a:latin typeface="Calibri" panose="020F0502020204030204" pitchFamily="34" charset="0"/>
            </a:endParaRPr>
          </a:p>
          <a:p>
            <a:endParaRPr lang="es-ES" sz="2000" dirty="0">
              <a:solidFill>
                <a:srgbClr val="000000"/>
              </a:solidFill>
            </a:endParaRPr>
          </a:p>
        </p:txBody>
      </p:sp>
      <p:pic>
        <p:nvPicPr>
          <p:cNvPr id="7" name="Google Shape;133;g911723732b_0_0">
            <a:extLst>
              <a:ext uri="{FF2B5EF4-FFF2-40B4-BE49-F238E27FC236}">
                <a16:creationId xmlns:a16="http://schemas.microsoft.com/office/drawing/2014/main" id="{BFAC62A1-71CD-4AC0-A417-B1DE9EF2C469}"/>
              </a:ext>
            </a:extLst>
          </p:cNvPr>
          <p:cNvPicPr preferRelativeResize="0"/>
          <p:nvPr/>
        </p:nvPicPr>
        <p:blipFill rotWithShape="1">
          <a:blip r:embed="rId3">
            <a:alphaModFix/>
          </a:blip>
          <a:srcRect/>
          <a:stretch/>
        </p:blipFill>
        <p:spPr>
          <a:xfrm>
            <a:off x="9025055" y="544048"/>
            <a:ext cx="2578196" cy="2645200"/>
          </a:xfrm>
          <a:prstGeom prst="rect">
            <a:avLst/>
          </a:prstGeom>
          <a:noFill/>
          <a:ln>
            <a:noFill/>
          </a:ln>
        </p:spPr>
      </p:pic>
    </p:spTree>
    <p:extLst>
      <p:ext uri="{BB962C8B-B14F-4D97-AF65-F5344CB8AC3E}">
        <p14:creationId xmlns:p14="http://schemas.microsoft.com/office/powerpoint/2010/main" val="1340633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5D7E66C-AE0A-49E3-857D-B5CE213051F0}"/>
              </a:ext>
            </a:extLst>
          </p:cNvPr>
          <p:cNvSpPr>
            <a:spLocks noGrp="1"/>
          </p:cNvSpPr>
          <p:nvPr>
            <p:ph type="title"/>
          </p:nvPr>
        </p:nvSpPr>
        <p:spPr>
          <a:xfrm>
            <a:off x="762000" y="559678"/>
            <a:ext cx="3567915" cy="4952492"/>
          </a:xfrm>
        </p:spPr>
        <p:txBody>
          <a:bodyPr>
            <a:normAutofit/>
          </a:bodyPr>
          <a:lstStyle/>
          <a:p>
            <a:r>
              <a:rPr lang="es-ES">
                <a:solidFill>
                  <a:schemeClr val="bg1"/>
                </a:solidFill>
              </a:rPr>
              <a:t>Profundizando en Phyton</a:t>
            </a:r>
          </a:p>
        </p:txBody>
      </p:sp>
      <p:cxnSp>
        <p:nvCxnSpPr>
          <p:cNvPr id="7"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Marcador de contenido 2">
            <a:extLst>
              <a:ext uri="{FF2B5EF4-FFF2-40B4-BE49-F238E27FC236}">
                <a16:creationId xmlns:a16="http://schemas.microsoft.com/office/drawing/2014/main" id="{58741415-2DD0-49F2-8797-AAE4FC43A7BB}"/>
              </a:ext>
            </a:extLst>
          </p:cNvPr>
          <p:cNvGraphicFramePr>
            <a:graphicFrameLocks noGrp="1"/>
          </p:cNvGraphicFramePr>
          <p:nvPr>
            <p:ph idx="1"/>
            <p:extLst>
              <p:ext uri="{D42A27DB-BD31-4B8C-83A1-F6EECF244321}">
                <p14:modId xmlns:p14="http://schemas.microsoft.com/office/powerpoint/2010/main" val="215746489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5354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779B23-4E92-4744-A999-0B90D83DC5F9}"/>
              </a:ext>
            </a:extLst>
          </p:cNvPr>
          <p:cNvPicPr>
            <a:picLocks noChangeAspect="1"/>
          </p:cNvPicPr>
          <p:nvPr/>
        </p:nvPicPr>
        <p:blipFill rotWithShape="1">
          <a:blip r:embed="rId2"/>
          <a:srcRect l="32095"/>
          <a:stretch/>
        </p:blipFill>
        <p:spPr>
          <a:xfrm>
            <a:off x="5982788" y="10"/>
            <a:ext cx="6209211" cy="6857990"/>
          </a:xfrm>
          <a:prstGeom prst="rect">
            <a:avLst/>
          </a:prstGeom>
        </p:spPr>
      </p:pic>
      <p:sp>
        <p:nvSpPr>
          <p:cNvPr id="15" name="Freeform: Shape 1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B51BE24-99CE-4C26-A1B9-2D1DCAD918B7}"/>
              </a:ext>
            </a:extLst>
          </p:cNvPr>
          <p:cNvSpPr>
            <a:spLocks noGrp="1"/>
          </p:cNvSpPr>
          <p:nvPr>
            <p:ph type="title"/>
          </p:nvPr>
        </p:nvSpPr>
        <p:spPr>
          <a:xfrm>
            <a:off x="804671" y="365125"/>
            <a:ext cx="6806609" cy="1325563"/>
          </a:xfrm>
        </p:spPr>
        <p:txBody>
          <a:bodyPr>
            <a:normAutofit/>
          </a:bodyPr>
          <a:lstStyle/>
          <a:p>
            <a:r>
              <a:rPr lang="es-ES" dirty="0"/>
              <a:t>Más Funciones.</a:t>
            </a:r>
            <a:br>
              <a:rPr lang="es-ES" dirty="0"/>
            </a:br>
            <a:r>
              <a:rPr lang="es-ES" dirty="0"/>
              <a:t>Programación funcional</a:t>
            </a:r>
          </a:p>
        </p:txBody>
      </p:sp>
      <p:graphicFrame>
        <p:nvGraphicFramePr>
          <p:cNvPr id="5" name="Marcador de contenido 2">
            <a:extLst>
              <a:ext uri="{FF2B5EF4-FFF2-40B4-BE49-F238E27FC236}">
                <a16:creationId xmlns:a16="http://schemas.microsoft.com/office/drawing/2014/main" id="{F5E1DFCF-4DC3-409B-830E-D23FAF5EC8BF}"/>
              </a:ext>
            </a:extLst>
          </p:cNvPr>
          <p:cNvGraphicFramePr>
            <a:graphicFrameLocks noGrp="1"/>
          </p:cNvGraphicFramePr>
          <p:nvPr>
            <p:ph idx="1"/>
            <p:extLst>
              <p:ext uri="{D42A27DB-BD31-4B8C-83A1-F6EECF244321}">
                <p14:modId xmlns:p14="http://schemas.microsoft.com/office/powerpoint/2010/main" val="2626449052"/>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53701"/>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dirty="0"/>
              <a:t>Número de argumentos variable</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El operador * reconstruye todos los parámetros recibidos en una tupla (array) -&gt; suele llamarse *</a:t>
            </a:r>
            <a:r>
              <a:rPr lang="es-ES" sz="2000" dirty="0" err="1"/>
              <a:t>args</a:t>
            </a:r>
            <a:endParaRPr lang="es-ES" sz="2000" dirty="0"/>
          </a:p>
          <a:p>
            <a:endParaRPr lang="es-ES" sz="2000" dirty="0"/>
          </a:p>
          <a:p>
            <a:r>
              <a:rPr lang="es-ES" sz="2000" dirty="0"/>
              <a:t>El operador ** reconstruye los parámetros recibidos, indicando su nombre, como una colección</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09_funcional_argumentos.py</a:t>
            </a:r>
          </a:p>
          <a:p>
            <a:endParaRPr lang="es-ES" dirty="0">
              <a:solidFill>
                <a:srgbClr val="D4D4D4"/>
              </a:solidFill>
              <a:latin typeface="Consolas" panose="020B0609020204030204" pitchFamily="49" charset="0"/>
            </a:endParaRPr>
          </a:p>
        </p:txBody>
      </p:sp>
      <p:sp>
        <p:nvSpPr>
          <p:cNvPr id="9" name="CuadroTexto 8">
            <a:extLst>
              <a:ext uri="{FF2B5EF4-FFF2-40B4-BE49-F238E27FC236}">
                <a16:creationId xmlns:a16="http://schemas.microsoft.com/office/drawing/2014/main" id="{62F1A3F2-845C-4A79-A718-244330A06882}"/>
              </a:ext>
            </a:extLst>
          </p:cNvPr>
          <p:cNvSpPr txBox="1"/>
          <p:nvPr/>
        </p:nvSpPr>
        <p:spPr>
          <a:xfrm>
            <a:off x="5297763" y="654732"/>
            <a:ext cx="6097044" cy="4585871"/>
          </a:xfrm>
          <a:prstGeom prst="rect">
            <a:avLst/>
          </a:prstGeom>
          <a:noFill/>
        </p:spPr>
        <p:txBody>
          <a:bodyPr wrap="square">
            <a:spAutoFit/>
          </a:bodyPr>
          <a:lstStyle/>
          <a:p>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a:solidFill>
                  <a:srgbClr val="B5CEA8"/>
                </a:solidFill>
                <a:effectLst/>
                <a:latin typeface="Consolas" panose="020B0609020204030204" pitchFamily="49" charset="0"/>
              </a:rPr>
              <a:t>0</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for</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item</a:t>
            </a:r>
            <a:r>
              <a:rPr lang="es-ES" sz="1600" b="0" dirty="0">
                <a:solidFill>
                  <a:srgbClr val="D4D4D4"/>
                </a:solidFill>
                <a:effectLst/>
                <a:latin typeface="Consolas" panose="020B0609020204030204" pitchFamily="49" charset="0"/>
              </a:rPr>
              <a:t> </a:t>
            </a:r>
            <a:r>
              <a:rPr lang="es-ES" sz="1600" b="0" dirty="0">
                <a:solidFill>
                  <a:srgbClr val="569CD6"/>
                </a:solidFill>
                <a:effectLst/>
                <a:latin typeface="Consolas" panose="020B0609020204030204" pitchFamily="49" charset="0"/>
              </a:rPr>
              <a:t>in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argus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item</a:t>
            </a:r>
            <a:endParaRPr lang="es-ES" sz="1600" b="0" dirty="0">
              <a:solidFill>
                <a:srgbClr val="D4D4D4"/>
              </a:solidFill>
              <a:effectLst/>
              <a:latin typeface="Consolas" panose="020B0609020204030204" pitchFamily="49" charset="0"/>
            </a:endParaRP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total</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def</a:t>
            </a:r>
            <a:r>
              <a:rPr lang="es-ES" sz="1600" b="0" dirty="0">
                <a:solidFill>
                  <a:srgbClr val="D4D4D4"/>
                </a:solidFill>
                <a:effectLst/>
                <a:latin typeface="Consolas" panose="020B0609020204030204" pitchFamily="49" charset="0"/>
              </a:rPr>
              <a:t> media(*</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total =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media = total / </a:t>
            </a:r>
            <a:r>
              <a:rPr lang="es-ES" sz="1600" b="0" dirty="0" err="1">
                <a:solidFill>
                  <a:srgbClr val="D4D4D4"/>
                </a:solidFill>
                <a:effectLst/>
                <a:latin typeface="Consolas" panose="020B0609020204030204" pitchFamily="49" charset="0"/>
              </a:rPr>
              <a:t>len</a:t>
            </a:r>
            <a:r>
              <a:rPr lang="es-ES" sz="1600" b="0" dirty="0">
                <a:solidFill>
                  <a:srgbClr val="D4D4D4"/>
                </a:solidFill>
                <a:effectLst/>
                <a:latin typeface="Consolas" panose="020B0609020204030204" pitchFamily="49" charset="0"/>
              </a:rPr>
              <a:t>(</a:t>
            </a:r>
            <a:r>
              <a:rPr lang="es-ES" sz="1600" b="0" dirty="0" err="1">
                <a:solidFill>
                  <a:srgbClr val="D4D4D4"/>
                </a:solidFill>
                <a:effectLst/>
                <a:latin typeface="Consolas" panose="020B0609020204030204" pitchFamily="49" charset="0"/>
              </a:rPr>
              <a:t>args</a:t>
            </a:r>
            <a:r>
              <a:rPr lang="es-ES" sz="1600" b="0" dirty="0">
                <a:solidFill>
                  <a:srgbClr val="D4D4D4"/>
                </a:solidFill>
                <a:effectLst/>
                <a:latin typeface="Consolas" panose="020B0609020204030204" pitchFamily="49" charset="0"/>
              </a:rPr>
              <a:t>)</a:t>
            </a:r>
          </a:p>
          <a:p>
            <a:r>
              <a:rPr lang="es-ES" sz="1600" b="0" dirty="0">
                <a:solidFill>
                  <a:srgbClr val="D4D4D4"/>
                </a:solidFill>
                <a:effectLst/>
                <a:latin typeface="Consolas" panose="020B0609020204030204" pitchFamily="49" charset="0"/>
              </a:rPr>
              <a:t>    </a:t>
            </a:r>
            <a:r>
              <a:rPr lang="es-ES" sz="1600" b="0" dirty="0" err="1">
                <a:solidFill>
                  <a:srgbClr val="569CD6"/>
                </a:solidFill>
                <a:effectLst/>
                <a:latin typeface="Consolas" panose="020B0609020204030204" pitchFamily="49" charset="0"/>
              </a:rPr>
              <a:t>return</a:t>
            </a:r>
            <a:r>
              <a:rPr lang="es-ES" sz="1600" b="0" dirty="0">
                <a:solidFill>
                  <a:srgbClr val="D4D4D4"/>
                </a:solidFill>
                <a:effectLst/>
                <a:latin typeface="Consolas" panose="020B0609020204030204" pitchFamily="49" charset="0"/>
              </a:rPr>
              <a:t> media</a:t>
            </a:r>
          </a:p>
          <a:p>
            <a:br>
              <a:rPr lang="es-ES" sz="1600" b="0" dirty="0">
                <a:solidFill>
                  <a:srgbClr val="D4D4D4"/>
                </a:solidFill>
                <a:effectLst/>
                <a:latin typeface="Consolas" panose="020B0609020204030204" pitchFamily="49" charset="0"/>
              </a:rPr>
            </a:br>
            <a:br>
              <a:rPr lang="es-ES" sz="1600" b="0" dirty="0">
                <a:solidFill>
                  <a:srgbClr val="D4D4D4"/>
                </a:solidFill>
                <a:effectLst/>
                <a:latin typeface="Consolas" panose="020B0609020204030204" pitchFamily="49" charset="0"/>
              </a:rPr>
            </a:br>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'Suma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sumaN</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'Numero de elementos:'</a:t>
            </a:r>
            <a:r>
              <a:rPr lang="es-ES" sz="1600" b="0" dirty="0">
                <a:solidFill>
                  <a:srgbClr val="D4D4D4"/>
                </a:solidFill>
                <a:effectLst/>
                <a:latin typeface="Consolas" panose="020B0609020204030204" pitchFamily="49" charset="0"/>
              </a:rPr>
              <a:t>, </a:t>
            </a:r>
            <a:r>
              <a:rPr lang="es-ES" sz="1600" b="0" dirty="0" err="1">
                <a:solidFill>
                  <a:srgbClr val="D4D4D4"/>
                </a:solidFill>
                <a:effectLst/>
                <a:latin typeface="Consolas" panose="020B0609020204030204" pitchFamily="49" charset="0"/>
              </a:rPr>
              <a:t>cont</a:t>
            </a:r>
            <a:r>
              <a:rPr lang="es-ES" sz="1600" b="0" dirty="0">
                <a:solidFill>
                  <a:srgbClr val="D4D4D4"/>
                </a:solidFill>
                <a:effectLst/>
                <a:latin typeface="Consolas" panose="020B0609020204030204" pitchFamily="49" charset="0"/>
              </a:rPr>
              <a:t>(</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a:p>
            <a:r>
              <a:rPr lang="es-ES" sz="1600" b="0" dirty="0" err="1">
                <a:solidFill>
                  <a:srgbClr val="569CD6"/>
                </a:solidFill>
                <a:effectLst/>
                <a:latin typeface="Consolas" panose="020B0609020204030204" pitchFamily="49" charset="0"/>
              </a:rPr>
              <a:t>print</a:t>
            </a:r>
            <a:r>
              <a:rPr lang="es-ES" sz="1600" b="0" dirty="0">
                <a:solidFill>
                  <a:srgbClr val="D4D4D4"/>
                </a:solidFill>
                <a:effectLst/>
                <a:latin typeface="Consolas" panose="020B0609020204030204" pitchFamily="49" charset="0"/>
              </a:rPr>
              <a:t>(</a:t>
            </a:r>
            <a:r>
              <a:rPr lang="es-ES" sz="1600" b="0" dirty="0">
                <a:solidFill>
                  <a:srgbClr val="CE9178"/>
                </a:solidFill>
                <a:effectLst/>
                <a:latin typeface="Consolas" panose="020B0609020204030204" pitchFamily="49" charset="0"/>
              </a:rPr>
              <a:t>'Media:'</a:t>
            </a:r>
            <a:r>
              <a:rPr lang="es-ES" sz="1600" b="0" dirty="0">
                <a:solidFill>
                  <a:srgbClr val="D4D4D4"/>
                </a:solidFill>
                <a:effectLst/>
                <a:latin typeface="Consolas" panose="020B0609020204030204" pitchFamily="49" charset="0"/>
              </a:rPr>
              <a:t>, media(</a:t>
            </a:r>
            <a:r>
              <a:rPr lang="es-ES" sz="1600" b="0" dirty="0">
                <a:solidFill>
                  <a:srgbClr val="B5CEA8"/>
                </a:solidFill>
                <a:effectLst/>
                <a:latin typeface="Consolas" panose="020B0609020204030204" pitchFamily="49" charset="0"/>
              </a:rPr>
              <a:t>2</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5</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7</a:t>
            </a:r>
            <a:r>
              <a:rPr lang="es-ES" sz="1600" b="0" dirty="0">
                <a:solidFill>
                  <a:srgbClr val="D4D4D4"/>
                </a:solidFill>
                <a:effectLst/>
                <a:latin typeface="Consolas" panose="020B0609020204030204" pitchFamily="49" charset="0"/>
              </a:rPr>
              <a:t>, </a:t>
            </a:r>
            <a:r>
              <a:rPr lang="es-ES" sz="1600" b="0" dirty="0">
                <a:solidFill>
                  <a:srgbClr val="B5CEA8"/>
                </a:solidFill>
                <a:effectLst/>
                <a:latin typeface="Consolas" panose="020B0609020204030204" pitchFamily="49" charset="0"/>
              </a:rPr>
              <a:t>9</a:t>
            </a:r>
            <a:r>
              <a:rPr lang="es-ES" sz="16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6FDAFEDD-A197-49D7-8E33-9D4AA44124A7}"/>
              </a:ext>
            </a:extLst>
          </p:cNvPr>
          <p:cNvSpPr txBox="1"/>
          <p:nvPr/>
        </p:nvSpPr>
        <p:spPr>
          <a:xfrm>
            <a:off x="9141543" y="1768787"/>
            <a:ext cx="2581927" cy="923330"/>
          </a:xfrm>
          <a:prstGeom prst="rect">
            <a:avLst/>
          </a:prstGeom>
          <a:noFill/>
        </p:spPr>
        <p:txBody>
          <a:bodyPr wrap="square">
            <a:spAutoFit/>
          </a:bodyPr>
          <a:lstStyle/>
          <a:p>
            <a:r>
              <a:rPr lang="es-ES" dirty="0"/>
              <a:t>Suma de elementos: 23</a:t>
            </a:r>
          </a:p>
          <a:p>
            <a:r>
              <a:rPr lang="es-ES" dirty="0"/>
              <a:t>Numero de elementos: 4</a:t>
            </a:r>
          </a:p>
          <a:p>
            <a:r>
              <a:rPr lang="es-ES" dirty="0"/>
              <a:t>Media: 5.75</a:t>
            </a:r>
          </a:p>
        </p:txBody>
      </p:sp>
      <p:sp>
        <p:nvSpPr>
          <p:cNvPr id="13" name="CuadroTexto 12">
            <a:extLst>
              <a:ext uri="{FF2B5EF4-FFF2-40B4-BE49-F238E27FC236}">
                <a16:creationId xmlns:a16="http://schemas.microsoft.com/office/drawing/2014/main" id="{23328F23-E41F-4A2B-AFC9-65B9944A666D}"/>
              </a:ext>
            </a:extLst>
          </p:cNvPr>
          <p:cNvSpPr txBox="1"/>
          <p:nvPr/>
        </p:nvSpPr>
        <p:spPr>
          <a:xfrm>
            <a:off x="5253922" y="5453721"/>
            <a:ext cx="6097044" cy="861774"/>
          </a:xfrm>
          <a:prstGeom prst="rect">
            <a:avLst/>
          </a:prstGeom>
          <a:noFill/>
        </p:spPr>
        <p:txBody>
          <a:bodyPr wrap="square">
            <a:spAutoFit/>
          </a:bodyPr>
          <a:lstStyle/>
          <a:p>
            <a:r>
              <a:rPr lang="en-GB" sz="1600" b="0" dirty="0">
                <a:solidFill>
                  <a:srgbClr val="569CD6"/>
                </a:solidFill>
                <a:effectLst/>
                <a:latin typeface="Consolas" panose="020B0609020204030204" pitchFamily="49" charset="0"/>
              </a:rPr>
              <a:t>import</a:t>
            </a:r>
            <a:r>
              <a:rPr lang="en-GB" sz="1600" b="0" dirty="0">
                <a:solidFill>
                  <a:srgbClr val="D4D4D4"/>
                </a:solidFill>
                <a:effectLst/>
                <a:latin typeface="Consolas" panose="020B0609020204030204" pitchFamily="49" charset="0"/>
              </a:rPr>
              <a:t> statistics </a:t>
            </a:r>
            <a:r>
              <a:rPr lang="en-GB" sz="1600" b="0" dirty="0">
                <a:solidFill>
                  <a:srgbClr val="569CD6"/>
                </a:solidFill>
                <a:effectLst/>
                <a:latin typeface="Consolas" panose="020B0609020204030204" pitchFamily="49" charset="0"/>
              </a:rPr>
              <a:t>as</a:t>
            </a:r>
            <a:r>
              <a:rPr lang="en-GB" sz="1600" b="0" dirty="0">
                <a:solidFill>
                  <a:srgbClr val="D4D4D4"/>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st</a:t>
            </a:r>
            <a:endParaRPr lang="en-GB" sz="1600" b="0" dirty="0">
              <a:solidFill>
                <a:srgbClr val="D4D4D4"/>
              </a:solidFill>
              <a:effectLst/>
              <a:latin typeface="Consolas" panose="020B0609020204030204" pitchFamily="49" charset="0"/>
            </a:endParaRPr>
          </a:p>
          <a:p>
            <a:r>
              <a:rPr lang="en-GB" sz="1600" b="0" dirty="0">
                <a:solidFill>
                  <a:srgbClr val="6A9955"/>
                </a:solidFill>
                <a:effectLst/>
                <a:latin typeface="Consolas" panose="020B0609020204030204" pitchFamily="49" charset="0"/>
              </a:rPr>
              <a:t># print(</a:t>
            </a:r>
            <a:r>
              <a:rPr lang="en-GB" sz="1600" b="0" dirty="0" err="1">
                <a:solidFill>
                  <a:srgbClr val="6A9955"/>
                </a:solidFill>
                <a:effectLst/>
                <a:latin typeface="Consolas" panose="020B0609020204030204" pitchFamily="49" charset="0"/>
              </a:rPr>
              <a:t>st.mean</a:t>
            </a:r>
            <a:r>
              <a:rPr lang="en-GB" sz="1600" b="0" dirty="0">
                <a:solidFill>
                  <a:srgbClr val="6A9955"/>
                </a:solidFill>
                <a:effectLst/>
                <a:latin typeface="Consolas" panose="020B0609020204030204" pitchFamily="49" charset="0"/>
              </a:rPr>
              <a:t>(2, 5, 7, 9)) # -&gt; Error</a:t>
            </a:r>
            <a:endParaRPr lang="en-GB" sz="1600" b="0" dirty="0">
              <a:solidFill>
                <a:srgbClr val="D4D4D4"/>
              </a:solidFill>
              <a:effectLst/>
              <a:latin typeface="Consolas" panose="020B0609020204030204" pitchFamily="49" charset="0"/>
            </a:endParaRPr>
          </a:p>
          <a:p>
            <a:r>
              <a:rPr lang="en-GB" sz="1600" b="0" dirty="0">
                <a:solidFill>
                  <a:srgbClr val="569CD6"/>
                </a:solidFill>
                <a:effectLst/>
                <a:latin typeface="Consolas" panose="020B0609020204030204" pitchFamily="49" charset="0"/>
              </a:rPr>
              <a:t>print</a:t>
            </a:r>
            <a:r>
              <a:rPr lang="en-GB" sz="1600" b="0" dirty="0">
                <a:solidFill>
                  <a:srgbClr val="D4D4D4"/>
                </a:solidFill>
                <a:effectLst/>
                <a:latin typeface="Consolas" panose="020B0609020204030204" pitchFamily="49" charset="0"/>
              </a:rPr>
              <a:t>(</a:t>
            </a:r>
            <a:r>
              <a:rPr lang="en-GB" sz="1600" b="0" dirty="0" err="1">
                <a:solidFill>
                  <a:srgbClr val="D4D4D4"/>
                </a:solidFill>
                <a:effectLst/>
                <a:latin typeface="Consolas" panose="020B0609020204030204" pitchFamily="49" charset="0"/>
              </a:rPr>
              <a:t>st.mean</a:t>
            </a:r>
            <a:r>
              <a:rPr lang="en-GB" sz="1600" b="0" dirty="0">
                <a:solidFill>
                  <a:srgbClr val="D4D4D4"/>
                </a:solidFill>
                <a:effectLst/>
                <a:latin typeface="Consolas" panose="020B0609020204030204" pitchFamily="49" charset="0"/>
              </a:rPr>
              <a:t>([</a:t>
            </a:r>
            <a:r>
              <a:rPr lang="en-GB" sz="1600" b="0" dirty="0">
                <a:solidFill>
                  <a:srgbClr val="B5CEA8"/>
                </a:solidFill>
                <a:effectLst/>
                <a:latin typeface="Consolas" panose="020B0609020204030204" pitchFamily="49" charset="0"/>
              </a:rPr>
              <a:t>2</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5</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7</a:t>
            </a:r>
            <a:r>
              <a:rPr lang="en-GB" sz="1600" b="0" dirty="0">
                <a:solidFill>
                  <a:srgbClr val="D4D4D4"/>
                </a:solidFill>
                <a:effectLst/>
                <a:latin typeface="Consolas" panose="020B0609020204030204" pitchFamily="49" charset="0"/>
              </a:rPr>
              <a:t>, </a:t>
            </a:r>
            <a:r>
              <a:rPr lang="en-GB" sz="1600" b="0" dirty="0">
                <a:solidFill>
                  <a:srgbClr val="B5CEA8"/>
                </a:solidFill>
                <a:effectLst/>
                <a:latin typeface="Consolas" panose="020B0609020204030204" pitchFamily="49" charset="0"/>
              </a:rPr>
              <a:t>9</a:t>
            </a:r>
            <a:r>
              <a:rPr lang="en-GB" sz="16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0D3DB80B-3A2C-4F79-87DB-77540F916D85}"/>
              </a:ext>
            </a:extLst>
          </p:cNvPr>
          <p:cNvSpPr txBox="1"/>
          <p:nvPr/>
        </p:nvSpPr>
        <p:spPr>
          <a:xfrm>
            <a:off x="9883710" y="6075216"/>
            <a:ext cx="1097592" cy="369332"/>
          </a:xfrm>
          <a:prstGeom prst="rect">
            <a:avLst/>
          </a:prstGeom>
          <a:noFill/>
        </p:spPr>
        <p:txBody>
          <a:bodyPr wrap="square">
            <a:spAutoFit/>
          </a:bodyPr>
          <a:lstStyle/>
          <a:p>
            <a:r>
              <a:rPr lang="es-ES" dirty="0"/>
              <a:t>5.75</a:t>
            </a:r>
          </a:p>
        </p:txBody>
      </p:sp>
    </p:spTree>
    <p:extLst>
      <p:ext uri="{BB962C8B-B14F-4D97-AF65-F5344CB8AC3E}">
        <p14:creationId xmlns:p14="http://schemas.microsoft.com/office/powerpoint/2010/main" val="1348248393"/>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a:bodyPr>
          <a:lstStyle/>
          <a:p>
            <a:pPr marL="342900" indent="-342900">
              <a:buFontTx/>
              <a:buChar char="-"/>
            </a:pPr>
            <a:r>
              <a:rPr lang="es-ES" sz="2000" dirty="0" err="1"/>
              <a:t>type</a:t>
            </a:r>
            <a:r>
              <a:rPr lang="es-ES" sz="2000" dirty="0"/>
              <a:t>() de una función indica la </a:t>
            </a:r>
            <a:r>
              <a:rPr lang="es-ES" sz="2000" dirty="0" err="1"/>
              <a:t>class</a:t>
            </a:r>
            <a:r>
              <a:rPr lang="es-ES" sz="2000" dirty="0"/>
              <a:t> Function -&gt; es un objeto</a:t>
            </a:r>
          </a:p>
          <a:p>
            <a:endParaRPr lang="es-ES" sz="2000" dirty="0"/>
          </a:p>
          <a:p>
            <a:pPr marL="342900" indent="-342900">
              <a:buFontTx/>
              <a:buChar char="-"/>
            </a:pPr>
            <a:r>
              <a:rPr lang="es-ES" sz="2000" dirty="0"/>
              <a:t>pueda asignarse a una variable</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5CC2B8D0-5AFD-4339-B5D5-1C5DC8340C03}"/>
              </a:ext>
            </a:extLst>
          </p:cNvPr>
          <p:cNvSpPr txBox="1"/>
          <p:nvPr/>
        </p:nvSpPr>
        <p:spPr>
          <a:xfrm>
            <a:off x="5407647" y="1210354"/>
            <a:ext cx="3597001" cy="3416320"/>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(suma(</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type</a:t>
            </a:r>
            <a:r>
              <a:rPr lang="es-ES" b="0" dirty="0">
                <a:solidFill>
                  <a:srgbClr val="D4D4D4"/>
                </a:solidFill>
                <a:effectLst/>
                <a:latin typeface="Consolas" panose="020B0609020204030204" pitchFamily="49" charset="0"/>
              </a:rPr>
              <a:t>(suma))</a:t>
            </a:r>
          </a:p>
          <a:p>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y = suma</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(y(</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7D90324-4235-4121-9E4E-8DFD5E16F9EA}"/>
              </a:ext>
            </a:extLst>
          </p:cNvPr>
          <p:cNvSpPr txBox="1"/>
          <p:nvPr/>
        </p:nvSpPr>
        <p:spPr>
          <a:xfrm>
            <a:off x="9503564" y="3105834"/>
            <a:ext cx="2024519" cy="646331"/>
          </a:xfrm>
          <a:prstGeom prst="rect">
            <a:avLst/>
          </a:prstGeom>
          <a:noFill/>
        </p:spPr>
        <p:txBody>
          <a:bodyPr wrap="square">
            <a:spAutoFit/>
          </a:bodyPr>
          <a:lstStyle/>
          <a:p>
            <a:r>
              <a:rPr lang="es-ES" dirty="0"/>
              <a:t>5</a:t>
            </a:r>
          </a:p>
          <a:p>
            <a:r>
              <a:rPr lang="es-ES" dirty="0"/>
              <a:t>&lt;</a:t>
            </a:r>
            <a:r>
              <a:rPr lang="es-ES" dirty="0" err="1"/>
              <a:t>class</a:t>
            </a:r>
            <a:r>
              <a:rPr lang="es-ES" dirty="0"/>
              <a:t> '</a:t>
            </a:r>
            <a:r>
              <a:rPr lang="es-ES" dirty="0" err="1"/>
              <a:t>function</a:t>
            </a:r>
            <a:r>
              <a:rPr lang="es-ES" dirty="0"/>
              <a:t>'&gt;</a:t>
            </a:r>
          </a:p>
        </p:txBody>
      </p:sp>
      <p:sp>
        <p:nvSpPr>
          <p:cNvPr id="11" name="CuadroTexto 10">
            <a:extLst>
              <a:ext uri="{FF2B5EF4-FFF2-40B4-BE49-F238E27FC236}">
                <a16:creationId xmlns:a16="http://schemas.microsoft.com/office/drawing/2014/main" id="{04C2DC9F-C545-4A52-9961-7EE54146C968}"/>
              </a:ext>
            </a:extLst>
          </p:cNvPr>
          <p:cNvSpPr txBox="1"/>
          <p:nvPr/>
        </p:nvSpPr>
        <p:spPr>
          <a:xfrm>
            <a:off x="9503564" y="4198963"/>
            <a:ext cx="508870" cy="369332"/>
          </a:xfrm>
          <a:prstGeom prst="rect">
            <a:avLst/>
          </a:prstGeom>
          <a:noFill/>
        </p:spPr>
        <p:txBody>
          <a:bodyPr wrap="square">
            <a:spAutoFit/>
          </a:bodyPr>
          <a:lstStyle/>
          <a:p>
            <a:r>
              <a:rPr lang="es-ES" dirty="0"/>
              <a:t>5</a:t>
            </a:r>
          </a:p>
        </p:txBody>
      </p:sp>
    </p:spTree>
    <p:extLst>
      <p:ext uri="{BB962C8B-B14F-4D97-AF65-F5344CB8AC3E}">
        <p14:creationId xmlns:p14="http://schemas.microsoft.com/office/powerpoint/2010/main" val="1099948553"/>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puede pasarse como parámetro</a:t>
            </a:r>
          </a:p>
          <a:p>
            <a:pPr marL="342900" indent="-342900">
              <a:buFontTx/>
              <a:buChar char="-"/>
            </a:pPr>
            <a:r>
              <a:rPr lang="es-ES" sz="2000" dirty="0"/>
              <a:t>La función que recibe otra como parámetro -&gt; Función de orden superior</a:t>
            </a:r>
          </a:p>
          <a:p>
            <a:pPr marL="342900" indent="-342900">
              <a:buFontTx/>
              <a:buChar char="-"/>
            </a:pPr>
            <a:r>
              <a:rPr lang="es-ES" sz="2000" dirty="0"/>
              <a:t>La función pasada como parámetro -&gt; </a:t>
            </a:r>
            <a:r>
              <a:rPr lang="es-ES" sz="2000" dirty="0" err="1"/>
              <a:t>Callback</a:t>
            </a:r>
            <a:endParaRPr lang="es-ES" sz="2000" dirty="0"/>
          </a:p>
          <a:p>
            <a:pPr marL="342900" indent="-342900">
              <a:buFontTx/>
              <a:buChar char="-"/>
            </a:pPr>
            <a:endParaRPr lang="es-ES" sz="2000" dirty="0"/>
          </a:p>
          <a:p>
            <a:r>
              <a:rPr lang="es-ES" sz="2000" dirty="0"/>
              <a:t>Los </a:t>
            </a:r>
            <a:r>
              <a:rPr lang="es-ES" sz="2000" dirty="0" err="1"/>
              <a:t>callback</a:t>
            </a:r>
            <a:r>
              <a:rPr lang="es-ES" sz="2000" dirty="0"/>
              <a:t> pueden ser funciones anónimas o lambdas</a:t>
            </a:r>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5" name="CuadroTexto 14">
            <a:extLst>
              <a:ext uri="{FF2B5EF4-FFF2-40B4-BE49-F238E27FC236}">
                <a16:creationId xmlns:a16="http://schemas.microsoft.com/office/drawing/2014/main" id="{1776F3D3-DCC5-46FA-9203-ECC8236729D7}"/>
              </a:ext>
            </a:extLst>
          </p:cNvPr>
          <p:cNvSpPr txBox="1"/>
          <p:nvPr/>
        </p:nvSpPr>
        <p:spPr>
          <a:xfrm>
            <a:off x="5741994" y="3063092"/>
            <a:ext cx="5606587" cy="1754326"/>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calcular (</a:t>
            </a:r>
            <a:r>
              <a:rPr lang="es-ES" b="0" dirty="0" err="1">
                <a:solidFill>
                  <a:srgbClr val="D4D4D4"/>
                </a:solidFill>
                <a:effectLst/>
                <a:latin typeface="Consolas" panose="020B0609020204030204" pitchFamily="49" charset="0"/>
              </a:rPr>
              <a:t>a,b</a:t>
            </a:r>
            <a:r>
              <a:rPr lang="es-ES" b="0" dirty="0">
                <a:solidFill>
                  <a:srgbClr val="D4D4D4"/>
                </a:solidFill>
                <a:effectLst/>
                <a:latin typeface="Consolas" panose="020B0609020204030204" pitchFamily="49" charset="0"/>
              </a:rPr>
              <a:t> ,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 </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'El resultado es'</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calc</a:t>
            </a:r>
            <a:r>
              <a:rPr lang="es-ES" b="0" dirty="0">
                <a:solidFill>
                  <a:srgbClr val="D4D4D4"/>
                </a:solidFill>
                <a:effectLst/>
                <a:latin typeface="Consolas" panose="020B0609020204030204" pitchFamily="49" charset="0"/>
              </a:rPr>
              <a:t>(a, b))</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,suma)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4</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6</a:t>
            </a:r>
            <a:r>
              <a:rPr lang="es-ES" b="0" dirty="0">
                <a:solidFill>
                  <a:srgbClr val="D4D4D4"/>
                </a:solidFill>
                <a:effectLst/>
                <a:latin typeface="Consolas" panose="020B0609020204030204" pitchFamily="49" charset="0"/>
              </a:rPr>
              <a:t>,resta)</a:t>
            </a:r>
          </a:p>
          <a:p>
            <a:r>
              <a:rPr lang="es-ES" b="0" dirty="0">
                <a:solidFill>
                  <a:srgbClr val="D4D4D4"/>
                </a:solidFill>
                <a:effectLst/>
                <a:latin typeface="Consolas" panose="020B0609020204030204" pitchFamily="49" charset="0"/>
              </a:rPr>
              <a:t>calcular(</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p:txBody>
      </p:sp>
      <p:sp>
        <p:nvSpPr>
          <p:cNvPr id="12" name="CuadroTexto 11">
            <a:extLst>
              <a:ext uri="{FF2B5EF4-FFF2-40B4-BE49-F238E27FC236}">
                <a16:creationId xmlns:a16="http://schemas.microsoft.com/office/drawing/2014/main" id="{070DF599-2E3D-4ECB-8A6C-ABE63A9CED1B}"/>
              </a:ext>
            </a:extLst>
          </p:cNvPr>
          <p:cNvSpPr txBox="1"/>
          <p:nvPr/>
        </p:nvSpPr>
        <p:spPr>
          <a:xfrm>
            <a:off x="9342829" y="5258265"/>
            <a:ext cx="2275040" cy="923330"/>
          </a:xfrm>
          <a:prstGeom prst="rect">
            <a:avLst/>
          </a:prstGeom>
          <a:noFill/>
        </p:spPr>
        <p:txBody>
          <a:bodyPr wrap="square">
            <a:spAutoFit/>
          </a:bodyPr>
          <a:lstStyle/>
          <a:p>
            <a:r>
              <a:rPr lang="es-ES" dirty="0"/>
              <a:t>El resultado es 10</a:t>
            </a:r>
          </a:p>
          <a:p>
            <a:r>
              <a:rPr lang="es-ES" dirty="0"/>
              <a:t>El resultado es -2</a:t>
            </a:r>
          </a:p>
          <a:p>
            <a:r>
              <a:rPr lang="es-ES" dirty="0"/>
              <a:t>El resultado es 35</a:t>
            </a:r>
          </a:p>
        </p:txBody>
      </p:sp>
      <p:sp>
        <p:nvSpPr>
          <p:cNvPr id="13" name="CuadroTexto 12">
            <a:extLst>
              <a:ext uri="{FF2B5EF4-FFF2-40B4-BE49-F238E27FC236}">
                <a16:creationId xmlns:a16="http://schemas.microsoft.com/office/drawing/2014/main" id="{B571B640-3654-4108-8A4A-33C6BE686C0E}"/>
              </a:ext>
            </a:extLst>
          </p:cNvPr>
          <p:cNvSpPr txBox="1"/>
          <p:nvPr/>
        </p:nvSpPr>
        <p:spPr>
          <a:xfrm>
            <a:off x="5741994" y="917903"/>
            <a:ext cx="3659166" cy="1477328"/>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suma(a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resta(a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 b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 - b</a:t>
            </a:r>
          </a:p>
        </p:txBody>
      </p:sp>
    </p:spTree>
    <p:extLst>
      <p:ext uri="{BB962C8B-B14F-4D97-AF65-F5344CB8AC3E}">
        <p14:creationId xmlns:p14="http://schemas.microsoft.com/office/powerpoint/2010/main" val="2996842922"/>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Las funciones son objetos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574131" y="2785342"/>
            <a:ext cx="3502647" cy="3396253"/>
          </a:xfrm>
        </p:spPr>
        <p:txBody>
          <a:bodyPr vert="horz" lIns="91440" tIns="45720" rIns="91440" bIns="45720" rtlCol="0">
            <a:normAutofit/>
          </a:bodyPr>
          <a:lstStyle/>
          <a:p>
            <a:r>
              <a:rPr lang="es-ES" sz="2000" dirty="0"/>
              <a:t>Una función lambda</a:t>
            </a:r>
          </a:p>
          <a:p>
            <a:pPr marL="342900" indent="-342900">
              <a:buFontTx/>
              <a:buChar char="-"/>
            </a:pPr>
            <a:r>
              <a:rPr lang="es-ES" sz="2000" dirty="0"/>
              <a:t>Puede asignarse a una variable</a:t>
            </a:r>
          </a:p>
          <a:p>
            <a:pPr marL="342900" indent="-342900">
              <a:buFontTx/>
              <a:buChar char="-"/>
            </a:pPr>
            <a:r>
              <a:rPr lang="es-ES" sz="2000" dirty="0"/>
              <a:t>Puede ser el retorno del segundo tipo de función de orden superior</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09_funcional_objetos.py</a:t>
            </a:r>
          </a:p>
          <a:p>
            <a:endParaRPr lang="es-ES" dirty="0">
              <a:solidFill>
                <a:srgbClr val="D4D4D4"/>
              </a:solidFill>
              <a:latin typeface="Consolas" panose="020B0609020204030204" pitchFamily="49" charset="0"/>
            </a:endParaRPr>
          </a:p>
        </p:txBody>
      </p:sp>
      <p:sp>
        <p:nvSpPr>
          <p:cNvPr id="12" name="CuadroTexto 11">
            <a:extLst>
              <a:ext uri="{FF2B5EF4-FFF2-40B4-BE49-F238E27FC236}">
                <a16:creationId xmlns:a16="http://schemas.microsoft.com/office/drawing/2014/main" id="{4E6AA194-1A9F-4DAB-B3BC-EA1108BB04FD}"/>
              </a:ext>
            </a:extLst>
          </p:cNvPr>
          <p:cNvSpPr txBox="1"/>
          <p:nvPr/>
        </p:nvSpPr>
        <p:spPr>
          <a:xfrm>
            <a:off x="5140361" y="1031196"/>
            <a:ext cx="6097044" cy="3693319"/>
          </a:xfrm>
          <a:prstGeom prst="rect">
            <a:avLst/>
          </a:prstGeom>
          <a:noFill/>
        </p:spPr>
        <p:txBody>
          <a:bodyPr wrap="square">
            <a:spAutoFit/>
          </a:bodyPr>
          <a:lstStyle/>
          <a:p>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 =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b: a // b</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'10 / 2:'</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dividir_enteros</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10</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6A9955"/>
                </a:solidFill>
                <a:effectLst/>
                <a:latin typeface="Consolas" panose="020B0609020204030204" pitchFamily="49" charset="0"/>
              </a:rPr>
              <a:t># Función de orden superior: </a:t>
            </a:r>
            <a:endParaRPr lang="es-ES" b="0" dirty="0">
              <a:solidFill>
                <a:srgbClr val="D4D4D4"/>
              </a:solidFill>
              <a:effectLst/>
              <a:latin typeface="Consolas" panose="020B0609020204030204" pitchFamily="49" charset="0"/>
            </a:endParaRPr>
          </a:p>
          <a:p>
            <a:r>
              <a:rPr lang="es-ES" b="0" dirty="0">
                <a:solidFill>
                  <a:srgbClr val="6A9955"/>
                </a:solidFill>
                <a:effectLst/>
                <a:latin typeface="Consolas" panose="020B0609020204030204" pitchFamily="49" charset="0"/>
              </a:rPr>
              <a:t># retorna una función como parámetro</a:t>
            </a:r>
            <a:endParaRPr lang="es-ES" b="0" dirty="0">
              <a:solidFill>
                <a:srgbClr val="D4D4D4"/>
              </a:solidFill>
              <a:effectLst/>
              <a:latin typeface="Consolas" panose="020B0609020204030204" pitchFamily="49" charset="0"/>
            </a:endParaRPr>
          </a:p>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multiplicador(n):</a:t>
            </a:r>
          </a:p>
          <a:p>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lambda</a:t>
            </a:r>
            <a:r>
              <a:rPr lang="es-ES" b="0" dirty="0">
                <a:solidFill>
                  <a:srgbClr val="D4D4D4"/>
                </a:solidFill>
                <a:effectLst/>
                <a:latin typeface="Consolas" panose="020B0609020204030204" pitchFamily="49" charset="0"/>
              </a:rPr>
              <a:t> a : a * n</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duplicar = multiplicador(</a:t>
            </a:r>
            <a:r>
              <a:rPr lang="es-ES" b="0" dirty="0">
                <a:solidFill>
                  <a:srgbClr val="B5CEA8"/>
                </a:solidFill>
                <a:effectLst/>
                <a:latin typeface="Consolas" panose="020B0609020204030204" pitchFamily="49" charset="0"/>
              </a:rPr>
              <a:t>2</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triplicar = multiplicador(</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'Duplicar 11:'</a:t>
            </a:r>
            <a:r>
              <a:rPr lang="es-ES" b="0" dirty="0">
                <a:solidFill>
                  <a:srgbClr val="D4D4D4"/>
                </a:solidFill>
                <a:effectLst/>
                <a:latin typeface="Consolas" panose="020B0609020204030204" pitchFamily="49" charset="0"/>
              </a:rPr>
              <a:t>, duplicar(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'Triplicar 11:'</a:t>
            </a:r>
            <a:r>
              <a:rPr lang="es-ES" b="0" dirty="0">
                <a:solidFill>
                  <a:srgbClr val="D4D4D4"/>
                </a:solidFill>
                <a:effectLst/>
                <a:latin typeface="Consolas" panose="020B0609020204030204" pitchFamily="49" charset="0"/>
              </a:rPr>
              <a:t>, triplicar(</a:t>
            </a:r>
            <a:r>
              <a:rPr lang="es-ES" b="0" dirty="0">
                <a:solidFill>
                  <a:srgbClr val="B5CEA8"/>
                </a:solidFill>
                <a:effectLst/>
                <a:latin typeface="Consolas" panose="020B0609020204030204" pitchFamily="49" charset="0"/>
              </a:rPr>
              <a:t>11</a:t>
            </a:r>
            <a:r>
              <a:rPr lang="es-ES"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20262844-3EFE-4276-ABFB-77DAD3BFCA05}"/>
              </a:ext>
            </a:extLst>
          </p:cNvPr>
          <p:cNvSpPr txBox="1"/>
          <p:nvPr/>
        </p:nvSpPr>
        <p:spPr>
          <a:xfrm>
            <a:off x="8916958" y="5151794"/>
            <a:ext cx="1861688" cy="923330"/>
          </a:xfrm>
          <a:prstGeom prst="rect">
            <a:avLst/>
          </a:prstGeom>
          <a:noFill/>
        </p:spPr>
        <p:txBody>
          <a:bodyPr wrap="square">
            <a:spAutoFit/>
          </a:bodyPr>
          <a:lstStyle/>
          <a:p>
            <a:r>
              <a:rPr lang="es-ES" dirty="0"/>
              <a:t>10 / 2: 5</a:t>
            </a:r>
          </a:p>
          <a:p>
            <a:r>
              <a:rPr lang="es-ES" dirty="0"/>
              <a:t>Duplicar 11: 22</a:t>
            </a:r>
          </a:p>
          <a:p>
            <a:r>
              <a:rPr lang="es-ES" dirty="0"/>
              <a:t>Triplicar 11: 33</a:t>
            </a:r>
          </a:p>
        </p:txBody>
      </p:sp>
    </p:spTree>
    <p:extLst>
      <p:ext uri="{BB962C8B-B14F-4D97-AF65-F5344CB8AC3E}">
        <p14:creationId xmlns:p14="http://schemas.microsoft.com/office/powerpoint/2010/main" val="2969946269"/>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B924FE-8C6C-4E3B-9BF7-2766272CE54D}"/>
              </a:ext>
            </a:extLst>
          </p:cNvPr>
          <p:cNvSpPr>
            <a:spLocks noGrp="1"/>
          </p:cNvSpPr>
          <p:nvPr>
            <p:ph type="title"/>
          </p:nvPr>
        </p:nvSpPr>
        <p:spPr>
          <a:xfrm>
            <a:off x="466722" y="586855"/>
            <a:ext cx="3201366" cy="3387497"/>
          </a:xfrm>
        </p:spPr>
        <p:txBody>
          <a:bodyPr anchor="b">
            <a:normAutofit/>
          </a:bodyPr>
          <a:lstStyle/>
          <a:p>
            <a:pPr algn="r"/>
            <a:r>
              <a:rPr lang="es-ES" sz="4000">
                <a:solidFill>
                  <a:srgbClr val="FFFFFF"/>
                </a:solidFill>
              </a:rPr>
              <a:t>Modulos y paquetes</a:t>
            </a:r>
          </a:p>
        </p:txBody>
      </p:sp>
      <p:sp>
        <p:nvSpPr>
          <p:cNvPr id="3" name="Marcador de contenido 2">
            <a:extLst>
              <a:ext uri="{FF2B5EF4-FFF2-40B4-BE49-F238E27FC236}">
                <a16:creationId xmlns:a16="http://schemas.microsoft.com/office/drawing/2014/main" id="{C416D26D-41F7-4DC3-A9A3-6A320C2DC468}"/>
              </a:ext>
            </a:extLst>
          </p:cNvPr>
          <p:cNvSpPr>
            <a:spLocks noGrp="1"/>
          </p:cNvSpPr>
          <p:nvPr>
            <p:ph idx="1"/>
          </p:nvPr>
        </p:nvSpPr>
        <p:spPr>
          <a:xfrm>
            <a:off x="4810259" y="649480"/>
            <a:ext cx="6555347" cy="5546047"/>
          </a:xfrm>
        </p:spPr>
        <p:txBody>
          <a:bodyPr anchor="ctr">
            <a:normAutofit/>
          </a:bodyPr>
          <a:lstStyle/>
          <a:p>
            <a:r>
              <a:rPr lang="es-ES" sz="2000"/>
              <a:t>Creación. Ficheros y carpetas.</a:t>
            </a:r>
          </a:p>
          <a:p>
            <a:pPr lvl="1"/>
            <a:r>
              <a:rPr lang="es-ES" sz="2000"/>
              <a:t>Cualquier fichero py es automáticamente un módulo</a:t>
            </a:r>
          </a:p>
          <a:p>
            <a:pPr lvl="1"/>
            <a:r>
              <a:rPr lang="es-ES" sz="2000"/>
              <a:t>Exporta los elementos que declara: funciones, clases o variables</a:t>
            </a:r>
          </a:p>
          <a:p>
            <a:pPr lvl="1"/>
            <a:r>
              <a:rPr lang="es-ES" sz="2000"/>
              <a:t>Las carpetas del FS constituyen automáticamente paquetes</a:t>
            </a:r>
          </a:p>
          <a:p>
            <a:r>
              <a:rPr lang="es-ES" sz="2000"/>
              <a:t>Importación</a:t>
            </a:r>
          </a:p>
          <a:p>
            <a:pPr lvl="1"/>
            <a:r>
              <a:rPr lang="es-ES" sz="2000"/>
              <a:t>Con espacio de nombres</a:t>
            </a:r>
          </a:p>
          <a:p>
            <a:pPr lvl="1"/>
            <a:r>
              <a:rPr lang="es-ES" sz="2000"/>
              <a:t>Importación directa</a:t>
            </a:r>
          </a:p>
          <a:p>
            <a:r>
              <a:rPr lang="es-ES" sz="2000"/>
              <a:t>Conocer el contenido de un módulo</a:t>
            </a:r>
          </a:p>
        </p:txBody>
      </p:sp>
    </p:spTree>
    <p:extLst>
      <p:ext uri="{BB962C8B-B14F-4D97-AF65-F5344CB8AC3E}">
        <p14:creationId xmlns:p14="http://schemas.microsoft.com/office/powerpoint/2010/main" val="1796435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AEA14C-5323-49DF-9064-21A9EE43D9CF}"/>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s-ES" sz="2800" kern="1200" dirty="0">
                <a:solidFill>
                  <a:schemeClr val="tx1"/>
                </a:solidFill>
                <a:latin typeface="+mj-lt"/>
                <a:ea typeface="+mj-ea"/>
                <a:cs typeface="+mj-cs"/>
              </a:rPr>
              <a:t>Módulos</a:t>
            </a:r>
            <a:endParaRPr lang="bin-NG" sz="2800"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DF139E46-FC1F-4B82-83C7-7A947C1E3732}"/>
              </a:ext>
            </a:extLst>
          </p:cNvPr>
          <p:cNvSpPr>
            <a:spLocks noGrp="1"/>
          </p:cNvSpPr>
          <p:nvPr>
            <p:ph type="body" sz="half" idx="2"/>
          </p:nvPr>
        </p:nvSpPr>
        <p:spPr>
          <a:xfrm>
            <a:off x="643467" y="2918514"/>
            <a:ext cx="3502647" cy="2785727"/>
          </a:xfrm>
        </p:spPr>
        <p:txBody>
          <a:bodyPr vert="horz" lIns="91440" tIns="45720" rIns="91440" bIns="45720" rtlCol="0">
            <a:normAutofit lnSpcReduction="10000"/>
          </a:bodyPr>
          <a:lstStyle/>
          <a:p>
            <a:r>
              <a:rPr lang="es-ES" sz="2000" dirty="0"/>
              <a:t>Importación</a:t>
            </a:r>
          </a:p>
          <a:p>
            <a:pPr marL="342900" indent="-342900">
              <a:buFontTx/>
              <a:buChar char="-"/>
            </a:pPr>
            <a:r>
              <a:rPr lang="es-ES" sz="2000" dirty="0"/>
              <a:t>Con espacio de nombres</a:t>
            </a:r>
            <a:br>
              <a:rPr lang="es-ES" sz="2000" dirty="0"/>
            </a:br>
            <a:r>
              <a:rPr lang="es-ES" sz="2000" b="1" dirty="0" err="1"/>
              <a:t>import</a:t>
            </a:r>
            <a:r>
              <a:rPr lang="es-ES" sz="2000" dirty="0"/>
              <a:t> &lt;module&gt; [as &lt;alias&gt;]</a:t>
            </a:r>
          </a:p>
          <a:p>
            <a:pPr marL="342900" indent="-342900">
              <a:buFontTx/>
              <a:buChar char="-"/>
            </a:pPr>
            <a:r>
              <a:rPr lang="es-ES" sz="2000" dirty="0"/>
              <a:t>Importación directa</a:t>
            </a:r>
            <a:br>
              <a:rPr lang="es-ES" sz="2000" dirty="0"/>
            </a:br>
            <a:r>
              <a:rPr lang="es-ES" sz="2000" b="1" dirty="0" err="1"/>
              <a:t>from</a:t>
            </a:r>
            <a:r>
              <a:rPr lang="es-ES" sz="2000" dirty="0"/>
              <a:t> &lt;module&gt; </a:t>
            </a:r>
            <a:r>
              <a:rPr lang="es-ES" sz="2000" dirty="0" err="1"/>
              <a:t>import</a:t>
            </a:r>
            <a:r>
              <a:rPr lang="es-ES" sz="2000" dirty="0"/>
              <a:t> &lt;elemento&gt;</a:t>
            </a:r>
          </a:p>
          <a:p>
            <a:r>
              <a:rPr lang="es-ES" sz="2000" dirty="0"/>
              <a:t>Contenido del módulo</a:t>
            </a:r>
          </a:p>
          <a:p>
            <a:pPr lvl="1"/>
            <a:r>
              <a:rPr lang="es-ES" sz="1800" dirty="0" err="1"/>
              <a:t>dir</a:t>
            </a:r>
            <a:r>
              <a:rPr lang="es-ES" sz="1800" dirty="0"/>
              <a:t>(&lt;module&gt;)</a:t>
            </a:r>
          </a:p>
          <a:p>
            <a:endParaRPr lang="es-ES" sz="2000" dirty="0"/>
          </a:p>
        </p:txBody>
      </p:sp>
      <p:sp>
        <p:nvSpPr>
          <p:cNvPr id="3" name="CuadroTexto 2">
            <a:extLst>
              <a:ext uri="{FF2B5EF4-FFF2-40B4-BE49-F238E27FC236}">
                <a16:creationId xmlns:a16="http://schemas.microsoft.com/office/drawing/2014/main" id="{53F4CCE4-6EA3-4F09-A395-0D9E0EFD82BD}"/>
              </a:ext>
            </a:extLst>
          </p:cNvPr>
          <p:cNvSpPr txBox="1"/>
          <p:nvPr/>
        </p:nvSpPr>
        <p:spPr>
          <a:xfrm>
            <a:off x="5140361" y="225842"/>
            <a:ext cx="6496317" cy="646331"/>
          </a:xfrm>
          <a:prstGeom prst="rect">
            <a:avLst/>
          </a:prstGeom>
          <a:noFill/>
        </p:spPr>
        <p:txBody>
          <a:bodyPr wrap="square" rtlCol="0">
            <a:spAutoFit/>
          </a:bodyPr>
          <a:lstStyle/>
          <a:p>
            <a:r>
              <a:rPr lang="es-ES" b="1" u="sng" dirty="0">
                <a:solidFill>
                  <a:srgbClr val="D4D4D4"/>
                </a:solidFill>
                <a:latin typeface="Consolas" panose="020B0609020204030204" pitchFamily="49" charset="0"/>
              </a:rPr>
              <a:t>10_módulos.py</a:t>
            </a:r>
          </a:p>
          <a:p>
            <a:endParaRPr lang="es-ES" dirty="0">
              <a:solidFill>
                <a:srgbClr val="D4D4D4"/>
              </a:solidFill>
              <a:latin typeface="Consolas" panose="020B0609020204030204" pitchFamily="49" charset="0"/>
            </a:endParaRPr>
          </a:p>
        </p:txBody>
      </p:sp>
      <p:sp>
        <p:nvSpPr>
          <p:cNvPr id="7" name="CuadroTexto 6">
            <a:extLst>
              <a:ext uri="{FF2B5EF4-FFF2-40B4-BE49-F238E27FC236}">
                <a16:creationId xmlns:a16="http://schemas.microsoft.com/office/drawing/2014/main" id="{08D8E1D0-83F8-405A-BF26-33E2A3E9CF47}"/>
              </a:ext>
            </a:extLst>
          </p:cNvPr>
          <p:cNvSpPr txBox="1"/>
          <p:nvPr/>
        </p:nvSpPr>
        <p:spPr>
          <a:xfrm>
            <a:off x="5339997" y="953342"/>
            <a:ext cx="6097044" cy="2308324"/>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as</a:t>
            </a:r>
            <a:r>
              <a:rPr lang="es-ES" b="0" dirty="0">
                <a:solidFill>
                  <a:srgbClr val="D4D4D4"/>
                </a:solidFill>
                <a:effectLst/>
                <a:latin typeface="Consolas" panose="020B0609020204030204" pitchFamily="49" charset="0"/>
              </a:rPr>
              <a:t> 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from</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pkg_math.modulo_math</a:t>
            </a:r>
            <a:r>
              <a:rPr lang="es-ES" b="0" dirty="0">
                <a:solidFill>
                  <a:srgbClr val="D4D4D4"/>
                </a:solidFill>
                <a:effectLst/>
                <a:latin typeface="Consolas" panose="020B0609020204030204" pitchFamily="49" charset="0"/>
              </a:rPr>
              <a:t> </a:t>
            </a:r>
            <a:r>
              <a:rPr lang="es-ES" b="0" dirty="0" err="1">
                <a:solidFill>
                  <a:srgbClr val="569CD6"/>
                </a:solidFill>
                <a:effectLst/>
                <a:latin typeface="Consolas" panose="020B0609020204030204" pitchFamily="49" charset="0"/>
              </a:rPr>
              <a:t>import</a:t>
            </a:r>
            <a:r>
              <a:rPr lang="es-ES" b="0" dirty="0">
                <a:solidFill>
                  <a:srgbClr val="D4D4D4"/>
                </a:solidFill>
                <a:effectLst/>
                <a:latin typeface="Consolas" panose="020B0609020204030204" pitchFamily="49" charset="0"/>
              </a:rPr>
              <a:t> triplicar</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dir</a:t>
            </a:r>
            <a:r>
              <a:rPr lang="es-ES" b="0" dirty="0">
                <a:solidFill>
                  <a:srgbClr val="D4D4D4"/>
                </a:solidFill>
                <a:effectLst/>
                <a:latin typeface="Consolas" panose="020B0609020204030204" pitchFamily="49" charset="0"/>
              </a:rPr>
              <a:t>(m))</a:t>
            </a:r>
          </a:p>
          <a:p>
            <a:br>
              <a:rPr lang="es-ES" b="0" dirty="0">
                <a:solidFill>
                  <a:srgbClr val="D4D4D4"/>
                </a:solidFill>
                <a:effectLst/>
                <a:latin typeface="Consolas" panose="020B0609020204030204" pitchFamily="49" charset="0"/>
              </a:rPr>
            </a:br>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m.add</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3</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7</a:t>
            </a:r>
            <a:r>
              <a:rPr lang="es-ES" b="0" dirty="0">
                <a:solidFill>
                  <a:srgbClr val="D4D4D4"/>
                </a:solidFill>
                <a:effectLst/>
                <a:latin typeface="Consolas" panose="020B0609020204030204" pitchFamily="49" charset="0"/>
              </a:rPr>
              <a:t>))</a:t>
            </a:r>
          </a:p>
          <a:p>
            <a:r>
              <a:rPr lang="es-ES" b="0" dirty="0" err="1">
                <a:solidFill>
                  <a:srgbClr val="569CD6"/>
                </a:solidFill>
                <a:effectLst/>
                <a:latin typeface="Consolas" panose="020B0609020204030204" pitchFamily="49" charset="0"/>
              </a:rPr>
              <a:t>print</a:t>
            </a:r>
            <a:r>
              <a:rPr lang="es-ES" b="0" dirty="0">
                <a:solidFill>
                  <a:srgbClr val="D4D4D4"/>
                </a:solidFill>
                <a:effectLst/>
                <a:latin typeface="Consolas" panose="020B0609020204030204" pitchFamily="49" charset="0"/>
              </a:rPr>
              <a:t>(triplicar(</a:t>
            </a:r>
            <a:r>
              <a:rPr lang="es-ES" b="0" dirty="0">
                <a:solidFill>
                  <a:srgbClr val="B5CEA8"/>
                </a:solidFill>
                <a:effectLst/>
                <a:latin typeface="Consolas" panose="020B0609020204030204" pitchFamily="49" charset="0"/>
              </a:rPr>
              <a:t>12</a:t>
            </a:r>
            <a:r>
              <a:rPr lang="es-E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D2002BD-73E0-4503-9C28-ECACA88DC1A0}"/>
              </a:ext>
            </a:extLst>
          </p:cNvPr>
          <p:cNvSpPr txBox="1"/>
          <p:nvPr/>
        </p:nvSpPr>
        <p:spPr>
          <a:xfrm>
            <a:off x="7488998" y="3734121"/>
            <a:ext cx="3890897" cy="2585323"/>
          </a:xfrm>
          <a:prstGeom prst="rect">
            <a:avLst/>
          </a:prstGeom>
          <a:noFill/>
        </p:spPr>
        <p:txBody>
          <a:bodyPr wrap="square">
            <a:spAutoFit/>
          </a:bodyPr>
          <a:lstStyle/>
          <a:p>
            <a:r>
              <a:rPr lang="es-ES" dirty="0"/>
              <a:t>['__</a:t>
            </a:r>
            <a:r>
              <a:rPr lang="es-ES" dirty="0" err="1"/>
              <a:t>builtins</a:t>
            </a:r>
            <a:r>
              <a:rPr lang="es-ES" dirty="0"/>
              <a:t>__', '__</a:t>
            </a:r>
            <a:r>
              <a:rPr lang="es-ES" dirty="0" err="1"/>
              <a:t>cached</a:t>
            </a:r>
            <a:r>
              <a:rPr lang="es-ES" dirty="0"/>
              <a:t>__', '__</a:t>
            </a:r>
            <a:r>
              <a:rPr lang="es-ES" dirty="0" err="1"/>
              <a:t>doc</a:t>
            </a:r>
            <a:r>
              <a:rPr lang="es-ES" dirty="0"/>
              <a:t>__', '__file__', '__</a:t>
            </a:r>
            <a:r>
              <a:rPr lang="es-ES" dirty="0" err="1"/>
              <a:t>loader</a:t>
            </a:r>
            <a:r>
              <a:rPr lang="es-ES" dirty="0"/>
              <a:t>__', '__</a:t>
            </a:r>
            <a:r>
              <a:rPr lang="es-ES" dirty="0" err="1"/>
              <a:t>name</a:t>
            </a:r>
            <a:r>
              <a:rPr lang="es-ES" dirty="0"/>
              <a:t>__', '__</a:t>
            </a:r>
            <a:r>
              <a:rPr lang="es-ES" dirty="0" err="1"/>
              <a:t>package</a:t>
            </a:r>
            <a:r>
              <a:rPr lang="es-ES" dirty="0"/>
              <a:t>__', '__</a:t>
            </a:r>
            <a:r>
              <a:rPr lang="es-ES" dirty="0" err="1"/>
              <a:t>spec</a:t>
            </a:r>
            <a:r>
              <a:rPr lang="es-ES" dirty="0"/>
              <a:t>__', '</a:t>
            </a:r>
            <a:r>
              <a:rPr lang="es-ES" dirty="0" err="1"/>
              <a:t>add</a:t>
            </a:r>
            <a:r>
              <a:rPr lang="es-ES" dirty="0"/>
              <a:t>', 'calcular', '</a:t>
            </a:r>
            <a:r>
              <a:rPr lang="es-ES" dirty="0" err="1"/>
              <a:t>dividir_enteros</a:t>
            </a:r>
            <a:r>
              <a:rPr lang="es-ES" dirty="0"/>
              <a:t>', 'duplicar', 'multiplicador', 'resta', 'suma', 'triplicar’]</a:t>
            </a:r>
          </a:p>
          <a:p>
            <a:endParaRPr lang="es-ES" dirty="0"/>
          </a:p>
          <a:p>
            <a:r>
              <a:rPr lang="es-ES" dirty="0"/>
              <a:t>10</a:t>
            </a:r>
          </a:p>
          <a:p>
            <a:r>
              <a:rPr lang="es-ES" dirty="0"/>
              <a:t>36</a:t>
            </a:r>
          </a:p>
        </p:txBody>
      </p:sp>
    </p:spTree>
    <p:extLst>
      <p:ext uri="{BB962C8B-B14F-4D97-AF65-F5344CB8AC3E}">
        <p14:creationId xmlns:p14="http://schemas.microsoft.com/office/powerpoint/2010/main" val="3387244444"/>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6A986A5-7142-4FA6-92B2-118EB76A1D15}"/>
              </a:ext>
            </a:extLst>
          </p:cNvPr>
          <p:cNvSpPr>
            <a:spLocks noGrp="1"/>
          </p:cNvSpPr>
          <p:nvPr>
            <p:ph type="title"/>
          </p:nvPr>
        </p:nvSpPr>
        <p:spPr>
          <a:xfrm>
            <a:off x="4965430" y="629268"/>
            <a:ext cx="6586491" cy="1286160"/>
          </a:xfrm>
        </p:spPr>
        <p:txBody>
          <a:bodyPr anchor="b">
            <a:normAutofit/>
          </a:bodyPr>
          <a:lstStyle/>
          <a:p>
            <a:r>
              <a:rPr lang="es-ES" dirty="0"/>
              <a:t>Módulos </a:t>
            </a:r>
            <a:r>
              <a:rPr lang="en-GB" i="1" dirty="0"/>
              <a:t>built-in</a:t>
            </a:r>
            <a:r>
              <a:rPr lang="es-ES" dirty="0"/>
              <a:t> en Python</a:t>
            </a:r>
          </a:p>
        </p:txBody>
      </p:sp>
      <p:sp>
        <p:nvSpPr>
          <p:cNvPr id="6" name="Marcador de contenido 5">
            <a:extLst>
              <a:ext uri="{FF2B5EF4-FFF2-40B4-BE49-F238E27FC236}">
                <a16:creationId xmlns:a16="http://schemas.microsoft.com/office/drawing/2014/main" id="{30938A94-FB24-422B-B642-7182769E97E8}"/>
              </a:ext>
            </a:extLst>
          </p:cNvPr>
          <p:cNvSpPr>
            <a:spLocks noGrp="1"/>
          </p:cNvSpPr>
          <p:nvPr>
            <p:ph idx="1"/>
          </p:nvPr>
        </p:nvSpPr>
        <p:spPr>
          <a:xfrm>
            <a:off x="4965431" y="2438400"/>
            <a:ext cx="6586489" cy="3785419"/>
          </a:xfrm>
        </p:spPr>
        <p:txBody>
          <a:bodyPr>
            <a:normAutofit/>
          </a:bodyPr>
          <a:lstStyle/>
          <a:p>
            <a:r>
              <a:rPr lang="es-ES" sz="2000" dirty="0" err="1"/>
              <a:t>platform</a:t>
            </a:r>
            <a:endParaRPr lang="es-ES" sz="2000" dirty="0"/>
          </a:p>
          <a:p>
            <a:r>
              <a:rPr lang="es-ES" sz="2000" dirty="0"/>
              <a:t>dates</a:t>
            </a:r>
          </a:p>
          <a:p>
            <a:r>
              <a:rPr lang="es-ES" sz="2000" dirty="0" err="1"/>
              <a:t>math</a:t>
            </a:r>
            <a:endParaRPr lang="es-ES" sz="2000" dirty="0"/>
          </a:p>
          <a:p>
            <a:r>
              <a:rPr lang="es-ES" sz="2000" dirty="0" err="1"/>
              <a:t>statistics</a:t>
            </a:r>
            <a:endParaRPr lang="es-ES" sz="2000" dirty="0"/>
          </a:p>
          <a:p>
            <a:r>
              <a:rPr lang="es-ES" sz="2000" dirty="0" err="1"/>
              <a:t>json</a:t>
            </a:r>
            <a:endParaRPr lang="es-ES" sz="2000" dirty="0"/>
          </a:p>
          <a:p>
            <a:r>
              <a:rPr lang="es-ES" sz="2000" dirty="0"/>
              <a:t>re (</a:t>
            </a:r>
            <a:r>
              <a:rPr lang="es-ES" sz="2000" dirty="0" err="1"/>
              <a:t>RegEx</a:t>
            </a:r>
            <a:r>
              <a:rPr lang="es-ES" sz="2000" dirty="0"/>
              <a:t>)</a:t>
            </a:r>
          </a:p>
          <a:p>
            <a:r>
              <a:rPr lang="es-ES" sz="2000" dirty="0">
                <a:hlinkClick r:id="rId2"/>
              </a:rPr>
              <a:t>https://docs.python.org/3/py-modindex.html</a:t>
            </a:r>
            <a:endParaRPr lang="es-ES" sz="2000" dirty="0"/>
          </a:p>
        </p:txBody>
      </p:sp>
      <p:pic>
        <p:nvPicPr>
          <p:cNvPr id="8" name="Picture 7" descr="Gráfico de cotizaciones bursátiles en pantalla">
            <a:extLst>
              <a:ext uri="{FF2B5EF4-FFF2-40B4-BE49-F238E27FC236}">
                <a16:creationId xmlns:a16="http://schemas.microsoft.com/office/drawing/2014/main" id="{94271735-CA0D-43F6-98A6-592FC314AE0E}"/>
              </a:ext>
            </a:extLst>
          </p:cNvPr>
          <p:cNvPicPr>
            <a:picLocks noChangeAspect="1"/>
          </p:cNvPicPr>
          <p:nvPr/>
        </p:nvPicPr>
        <p:blipFill rotWithShape="1">
          <a:blip r:embed="rId3"/>
          <a:srcRect l="43325" r="17470"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BD9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905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C3CF358-4018-47B5-8BA7-FE818A365069}"/>
              </a:ext>
            </a:extLst>
          </p:cNvPr>
          <p:cNvSpPr>
            <a:spLocks noGrp="1"/>
          </p:cNvSpPr>
          <p:nvPr>
            <p:ph type="title"/>
          </p:nvPr>
        </p:nvSpPr>
        <p:spPr>
          <a:xfrm>
            <a:off x="1014141" y="1450655"/>
            <a:ext cx="3932030" cy="3956690"/>
          </a:xfrm>
        </p:spPr>
        <p:txBody>
          <a:bodyPr anchor="ctr">
            <a:normAutofit/>
          </a:bodyPr>
          <a:lstStyle/>
          <a:p>
            <a:r>
              <a:rPr lang="es-ES" sz="8000">
                <a:solidFill>
                  <a:schemeClr val="bg1"/>
                </a:solidFill>
              </a:rPr>
              <a:t>Librerias externas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BAEAADE-94F2-4D6E-9A7F-F683C0BB077F}"/>
              </a:ext>
            </a:extLst>
          </p:cNvPr>
          <p:cNvSpPr>
            <a:spLocks noGrp="1"/>
          </p:cNvSpPr>
          <p:nvPr>
            <p:ph idx="1"/>
          </p:nvPr>
        </p:nvSpPr>
        <p:spPr>
          <a:xfrm>
            <a:off x="6096000" y="1108061"/>
            <a:ext cx="5008901" cy="4571972"/>
          </a:xfrm>
        </p:spPr>
        <p:txBody>
          <a:bodyPr anchor="ctr">
            <a:normAutofit/>
          </a:bodyPr>
          <a:lstStyle/>
          <a:p>
            <a:r>
              <a:rPr lang="es-ES" sz="2000">
                <a:solidFill>
                  <a:schemeClr val="bg1"/>
                </a:solidFill>
              </a:rPr>
              <a:t>PIP es el gestor de paquetes estándar de Phyton</a:t>
            </a:r>
            <a:br>
              <a:rPr lang="es-ES" sz="2000">
                <a:solidFill>
                  <a:schemeClr val="bg1"/>
                </a:solidFill>
              </a:rPr>
            </a:br>
            <a:r>
              <a:rPr lang="es-ES" sz="2000">
                <a:solidFill>
                  <a:schemeClr val="bg1"/>
                </a:solidFill>
              </a:rPr>
              <a:t>(incluido por defecto a partir de la versión 3.4)</a:t>
            </a:r>
          </a:p>
          <a:p>
            <a:pPr lvl="1"/>
            <a:r>
              <a:rPr lang="es-ES" sz="2000">
                <a:solidFill>
                  <a:schemeClr val="bg1"/>
                </a:solidFill>
              </a:rPr>
              <a:t>pip --versión indica la versión instalada</a:t>
            </a:r>
          </a:p>
          <a:p>
            <a:pPr lvl="1"/>
            <a:r>
              <a:rPr lang="es-ES" sz="2000">
                <a:solidFill>
                  <a:schemeClr val="bg1"/>
                </a:solidFill>
              </a:rPr>
              <a:t>pip --help  muestra la información de ayuda</a:t>
            </a:r>
          </a:p>
          <a:p>
            <a:pPr lvl="1"/>
            <a:r>
              <a:rPr lang="es-ES" sz="2000">
                <a:solidFill>
                  <a:schemeClr val="bg1"/>
                </a:solidFill>
              </a:rPr>
              <a:t>pip install &lt;package&gt; </a:t>
            </a:r>
          </a:p>
          <a:p>
            <a:r>
              <a:rPr lang="es-ES" sz="2000">
                <a:solidFill>
                  <a:schemeClr val="bg1"/>
                </a:solidFill>
              </a:rPr>
              <a:t>Ejemplos</a:t>
            </a:r>
          </a:p>
          <a:p>
            <a:pPr lvl="1"/>
            <a:r>
              <a:rPr lang="es-ES" sz="2000">
                <a:solidFill>
                  <a:schemeClr val="bg1"/>
                </a:solidFill>
              </a:rPr>
              <a:t>NumPy (arrays, matrices, algebra linear, transformadas de Fourier…)</a:t>
            </a:r>
          </a:p>
          <a:p>
            <a:pPr lvl="1"/>
            <a:r>
              <a:rPr lang="es-ES" sz="2000">
                <a:solidFill>
                  <a:schemeClr val="bg1"/>
                </a:solidFill>
              </a:rPr>
              <a:t>Panda (data sets, estadística, big data…)</a:t>
            </a:r>
          </a:p>
          <a:p>
            <a:pPr lvl="1"/>
            <a:r>
              <a:rPr lang="es-ES" sz="2000" b="0" i="0">
                <a:solidFill>
                  <a:schemeClr val="bg1"/>
                </a:solidFill>
                <a:effectLst/>
                <a:latin typeface="Segoe UI" panose="020B0502040204020203" pitchFamily="34" charset="0"/>
              </a:rPr>
              <a:t>Matplotlib (gráficos matemáticos)</a:t>
            </a:r>
          </a:p>
          <a:p>
            <a:pPr lvl="1"/>
            <a:r>
              <a:rPr lang="es-ES" sz="2000">
                <a:solidFill>
                  <a:schemeClr val="bg1"/>
                </a:solidFill>
                <a:latin typeface="Segoe UI" panose="020B0502040204020203" pitchFamily="34" charset="0"/>
              </a:rPr>
              <a:t>ScyPy (computación científica) …</a:t>
            </a:r>
            <a:endParaRPr lang="es-ES" sz="2000" b="0" i="0">
              <a:solidFill>
                <a:schemeClr val="bg1"/>
              </a:solidFill>
              <a:effectLst/>
              <a:latin typeface="Segoe UI" panose="020B0502040204020203" pitchFamily="34" charset="0"/>
            </a:endParaRPr>
          </a:p>
          <a:p>
            <a:pPr lvl="1"/>
            <a:endParaRPr lang="es-ES" sz="2000">
              <a:solidFill>
                <a:schemeClr val="bg1"/>
              </a:solidFill>
            </a:endParaRPr>
          </a:p>
        </p:txBody>
      </p:sp>
    </p:spTree>
    <p:extLst>
      <p:ext uri="{BB962C8B-B14F-4D97-AF65-F5344CB8AC3E}">
        <p14:creationId xmlns:p14="http://schemas.microsoft.com/office/powerpoint/2010/main" val="29547788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8415</Words>
  <Application>Microsoft Office PowerPoint</Application>
  <PresentationFormat>Panorámica</PresentationFormat>
  <Paragraphs>1361</Paragraphs>
  <Slides>116</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116</vt:i4>
      </vt:variant>
    </vt:vector>
  </HeadingPairs>
  <TitlesOfParts>
    <vt:vector size="124" baseType="lpstr">
      <vt:lpstr>Arial</vt:lpstr>
      <vt:lpstr>Calibri</vt:lpstr>
      <vt:lpstr>Calibri Light</vt:lpstr>
      <vt:lpstr>Consolas</vt:lpstr>
      <vt:lpstr>Helvetica Neue</vt:lpstr>
      <vt:lpstr>Rockwell</vt:lpstr>
      <vt:lpstr>Segoe UI</vt:lpstr>
      <vt:lpstr>Tema de Office</vt:lpstr>
      <vt:lpstr>Python</vt:lpstr>
      <vt:lpstr>Alejandro Cerezo Lasne</vt:lpstr>
      <vt:lpstr>Contenido (Temario)</vt:lpstr>
      <vt:lpstr>Fundamentos de Phyton</vt:lpstr>
      <vt:lpstr>¿Qué es Phyton?</vt:lpstr>
      <vt:lpstr> Guido van Rossum</vt:lpstr>
      <vt:lpstr>Presentación de PowerPoint</vt:lpstr>
      <vt:lpstr>¿Qué es Phyton?</vt:lpstr>
      <vt:lpstr>Características técnicas</vt:lpstr>
      <vt:lpstr>Zen de Phyton</vt:lpstr>
      <vt:lpstr>Zen de Phyton</vt:lpstr>
      <vt:lpstr>Librerías</vt:lpstr>
      <vt:lpstr>Frameworks</vt:lpstr>
      <vt:lpstr>Información: w3schools</vt:lpstr>
      <vt:lpstr>Información: TechBeanners</vt:lpstr>
      <vt:lpstr>Comparación con JS</vt:lpstr>
      <vt:lpstr>Presentación de PowerPoint</vt:lpstr>
      <vt:lpstr>Preparación del Entorno de Desarrollo</vt:lpstr>
      <vt:lpstr>Elementos del entorno</vt:lpstr>
      <vt:lpstr>https://python.org/</vt:lpstr>
      <vt:lpstr>Download</vt:lpstr>
      <vt:lpstr>Presentación de PowerPoint</vt:lpstr>
      <vt:lpstr>Presentación de PowerPoint</vt:lpstr>
      <vt:lpstr>Presentación de PowerPoint</vt:lpstr>
      <vt:lpstr>El IDLE (Integrated Development and Learning de Phyton)</vt:lpstr>
      <vt:lpstr>Visual Studio Code</vt:lpstr>
      <vt:lpstr>Plugins - Visual Studio Code  </vt:lpstr>
      <vt:lpstr>Plugins para Phyton</vt:lpstr>
      <vt:lpstr>Configurando VSC: Python interpreter</vt:lpstr>
      <vt:lpstr>Configurando VSC:  Python linter</vt:lpstr>
      <vt:lpstr>Chrome</vt:lpstr>
      <vt:lpstr>Terminal o línea de comandos (Windows)</vt:lpstr>
      <vt:lpstr>Terminales en VSC</vt:lpstr>
      <vt:lpstr>Git</vt:lpstr>
      <vt:lpstr>GitHub</vt:lpstr>
      <vt:lpstr>Iniciando el proyecto</vt:lpstr>
      <vt:lpstr>In/Out</vt:lpstr>
      <vt:lpstr>Elementos básicos: Anatomia de los scripts</vt:lpstr>
      <vt:lpstr>Aspectos formales. Identificadores</vt:lpstr>
      <vt:lpstr>Palabras reservadas </vt:lpstr>
      <vt:lpstr>Guia de estilo</vt:lpstr>
      <vt:lpstr>Instrucciones y comentarios</vt:lpstr>
      <vt:lpstr>In/Out Comentado</vt:lpstr>
      <vt:lpstr>Variables y datos. Tipos.</vt:lpstr>
      <vt:lpstr>Tipos simples</vt:lpstr>
      <vt:lpstr>Tipos complejos</vt:lpstr>
      <vt:lpstr>Tipado dinámico</vt:lpstr>
      <vt:lpstr>Tipado fuerte</vt:lpstr>
      <vt:lpstr>Casting implícito (coercion)</vt:lpstr>
      <vt:lpstr>Casting explícito</vt:lpstr>
      <vt:lpstr>Referencias</vt:lpstr>
      <vt:lpstr>Referencias e inmutabilidad</vt:lpstr>
      <vt:lpstr>Propiedades mutables</vt:lpstr>
      <vt:lpstr>Copia de referencias</vt:lpstr>
      <vt:lpstr>Copia de referencias en tipos mutables</vt:lpstr>
      <vt:lpstr>Clonado de tipos mutables</vt:lpstr>
      <vt:lpstr>Tuplas: inmutabilidad</vt:lpstr>
      <vt:lpstr>Referencias y valores</vt:lpstr>
      <vt:lpstr>Variables tipo str</vt:lpstr>
      <vt:lpstr>Operaciones con str</vt:lpstr>
      <vt:lpstr>str iterables</vt:lpstr>
      <vt:lpstr>Métodos de cadenas</vt:lpstr>
      <vt:lpstr>Interpolación en cadenas</vt:lpstr>
      <vt:lpstr>Funciones</vt:lpstr>
      <vt:lpstr>Funciones</vt:lpstr>
      <vt:lpstr>Ámbitos de las funciones</vt:lpstr>
      <vt:lpstr>Tipos mutables como argumentos</vt:lpstr>
      <vt:lpstr>Sentencias y expresiones</vt:lpstr>
      <vt:lpstr>Operadores</vt:lpstr>
      <vt:lpstr>Operadores</vt:lpstr>
      <vt:lpstr>Operadores</vt:lpstr>
      <vt:lpstr>Operadores</vt:lpstr>
      <vt:lpstr>Sentencias condicionales</vt:lpstr>
      <vt:lpstr>Condiciones</vt:lpstr>
      <vt:lpstr>Condiciones</vt:lpstr>
      <vt:lpstr>Iteraciones</vt:lpstr>
      <vt:lpstr>Iteraciones</vt:lpstr>
      <vt:lpstr>Iteraciones</vt:lpstr>
      <vt:lpstr>Interacciones</vt:lpstr>
      <vt:lpstr>Iteraciones</vt:lpstr>
      <vt:lpstr>Iteraciones</vt:lpstr>
      <vt:lpstr>Errores y excepciones</vt:lpstr>
      <vt:lpstr>Errores</vt:lpstr>
      <vt:lpstr>Errores</vt:lpstr>
      <vt:lpstr>Errores</vt:lpstr>
      <vt:lpstr>Tipos complejos (colecciones)</vt:lpstr>
      <vt:lpstr>Listas</vt:lpstr>
      <vt:lpstr>Ejercicio</vt:lpstr>
      <vt:lpstr>Métodos de las listas</vt:lpstr>
      <vt:lpstr>Profundizando en Phyton</vt:lpstr>
      <vt:lpstr>Más Funciones. Programación funcional</vt:lpstr>
      <vt:lpstr>Número de argumentos variable</vt:lpstr>
      <vt:lpstr>Las funciones son objetos</vt:lpstr>
      <vt:lpstr>Las funciones son objetos</vt:lpstr>
      <vt:lpstr>Las funciones son objetos</vt:lpstr>
      <vt:lpstr>Modulos y paquetes</vt:lpstr>
      <vt:lpstr>Módulos</vt:lpstr>
      <vt:lpstr>Módulos built-in en Python</vt:lpstr>
      <vt:lpstr>Librerias externas</vt:lpstr>
      <vt:lpstr>Librerías</vt:lpstr>
      <vt:lpstr>Ficheros</vt:lpstr>
      <vt:lpstr>Apertura de ficheros</vt:lpstr>
      <vt:lpstr>Ficheros</vt:lpstr>
      <vt:lpstr>Ficheros</vt:lpstr>
      <vt:lpstr>Clases y Objetos</vt:lpstr>
      <vt:lpstr>Clases</vt:lpstr>
      <vt:lpstr>Django</vt:lpstr>
      <vt:lpstr>Contenido (Temario)</vt:lpstr>
      <vt:lpstr>Introducción a Django</vt:lpstr>
      <vt:lpstr>Presentación de PowerPoint</vt:lpstr>
      <vt:lpstr>Django</vt:lpstr>
      <vt:lpstr>Características</vt:lpstr>
      <vt:lpstr>Instalación</vt:lpstr>
      <vt:lpstr>Creación de un entorno virtual</vt:lpstr>
      <vt:lpstr>Creación de un proyecto</vt:lpstr>
      <vt:lpstr>Proyecto inicial por  defecto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Alejandro Cerezo</dc:creator>
  <cp:lastModifiedBy>Alejandro Cerezo</cp:lastModifiedBy>
  <cp:revision>1</cp:revision>
  <dcterms:created xsi:type="dcterms:W3CDTF">2021-01-31T21:52:34Z</dcterms:created>
  <dcterms:modified xsi:type="dcterms:W3CDTF">2021-01-31T21:59:24Z</dcterms:modified>
</cp:coreProperties>
</file>